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55"/>
    <p:sldMasterId id="2147483911" r:id="rId156"/>
    <p:sldMasterId id="2147483941" r:id="rId157"/>
  </p:sldMasterIdLst>
  <p:notesMasterIdLst>
    <p:notesMasterId r:id="rId184"/>
  </p:notesMasterIdLst>
  <p:handoutMasterIdLst>
    <p:handoutMasterId r:id="rId185"/>
  </p:handoutMasterIdLst>
  <p:sldIdLst>
    <p:sldId id="2147468373" r:id="rId158"/>
    <p:sldId id="3877" r:id="rId159"/>
    <p:sldId id="257" r:id="rId160"/>
    <p:sldId id="2147468374" r:id="rId161"/>
    <p:sldId id="2147468375" r:id="rId162"/>
    <p:sldId id="2147468376" r:id="rId163"/>
    <p:sldId id="2147468377" r:id="rId164"/>
    <p:sldId id="2147468383" r:id="rId165"/>
    <p:sldId id="2147468384" r:id="rId166"/>
    <p:sldId id="2147468378" r:id="rId167"/>
    <p:sldId id="2147468385" r:id="rId168"/>
    <p:sldId id="2147468379" r:id="rId169"/>
    <p:sldId id="2147468380" r:id="rId170"/>
    <p:sldId id="2147468387" r:id="rId171"/>
    <p:sldId id="2147468381" r:id="rId172"/>
    <p:sldId id="2147468382" r:id="rId173"/>
    <p:sldId id="2147468388" r:id="rId174"/>
    <p:sldId id="2147468389" r:id="rId175"/>
    <p:sldId id="2147468390" r:id="rId176"/>
    <p:sldId id="2147468391" r:id="rId177"/>
    <p:sldId id="2147468392" r:id="rId178"/>
    <p:sldId id="2147468393" r:id="rId179"/>
    <p:sldId id="2147468394" r:id="rId180"/>
    <p:sldId id="2147468395" r:id="rId181"/>
    <p:sldId id="2147468396" r:id="rId182"/>
    <p:sldId id="2147468372" r:id="rId183"/>
  </p:sldIdLst>
  <p:sldSz cx="12192000" cy="6858000"/>
  <p:notesSz cx="6858000" cy="9144000"/>
  <p:custDataLst>
    <p:tags r:id="rId186"/>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autoAdjust="0"/>
  </p:normalViewPr>
  <p:slideViewPr>
    <p:cSldViewPr snapToGrid="0" snapToObjects="1">
      <p:cViewPr varScale="1">
        <p:scale>
          <a:sx n="94" d="100"/>
          <a:sy n="94" d="100"/>
        </p:scale>
        <p:origin x="114"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customXml" Target="../customXml/item138.xml"/><Relationship Id="rId159" Type="http://schemas.openxmlformats.org/officeDocument/2006/relationships/slide" Target="slides/slide2.xml"/><Relationship Id="rId170" Type="http://schemas.openxmlformats.org/officeDocument/2006/relationships/slide" Target="slides/slide13.xml"/><Relationship Id="rId191" Type="http://schemas.openxmlformats.org/officeDocument/2006/relationships/tableStyles" Target="tableStyles.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customXml" Target="../customXml/item128.xml"/><Relationship Id="rId149" Type="http://schemas.openxmlformats.org/officeDocument/2006/relationships/customXml" Target="../customXml/item149.xml"/><Relationship Id="rId5" Type="http://schemas.openxmlformats.org/officeDocument/2006/relationships/customXml" Target="../customXml/item5.xml"/><Relationship Id="rId95" Type="http://schemas.openxmlformats.org/officeDocument/2006/relationships/customXml" Target="../customXml/item95.xml"/><Relationship Id="rId160" Type="http://schemas.openxmlformats.org/officeDocument/2006/relationships/slide" Target="slides/slide3.xml"/><Relationship Id="rId181" Type="http://schemas.openxmlformats.org/officeDocument/2006/relationships/slide" Target="slides/slide24.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customXml" Target="../customXml/item118.xml"/><Relationship Id="rId139" Type="http://schemas.openxmlformats.org/officeDocument/2006/relationships/customXml" Target="../customXml/item139.xml"/><Relationship Id="rId85" Type="http://schemas.openxmlformats.org/officeDocument/2006/relationships/customXml" Target="../customXml/item85.xml"/><Relationship Id="rId150" Type="http://schemas.openxmlformats.org/officeDocument/2006/relationships/customXml" Target="../customXml/item150.xml"/><Relationship Id="rId171" Type="http://schemas.openxmlformats.org/officeDocument/2006/relationships/slide" Target="slides/slide14.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customXml" Target="../customXml/item108.xml"/><Relationship Id="rId129" Type="http://schemas.openxmlformats.org/officeDocument/2006/relationships/customXml" Target="../customXml/item129.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customXml" Target="../customXml/item96.xml"/><Relationship Id="rId140" Type="http://schemas.openxmlformats.org/officeDocument/2006/relationships/customXml" Target="../customXml/item140.xml"/><Relationship Id="rId161" Type="http://schemas.openxmlformats.org/officeDocument/2006/relationships/slide" Target="slides/slide4.xml"/><Relationship Id="rId182" Type="http://schemas.openxmlformats.org/officeDocument/2006/relationships/slide" Target="slides/slide25.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customXml" Target="../customXml/item119.xml"/><Relationship Id="rId44" Type="http://schemas.openxmlformats.org/officeDocument/2006/relationships/customXml" Target="../customXml/item44.xml"/><Relationship Id="rId65" Type="http://schemas.openxmlformats.org/officeDocument/2006/relationships/customXml" Target="../customXml/item65.xml"/><Relationship Id="rId86" Type="http://schemas.openxmlformats.org/officeDocument/2006/relationships/customXml" Target="../customXml/item86.xml"/><Relationship Id="rId130" Type="http://schemas.openxmlformats.org/officeDocument/2006/relationships/customXml" Target="../customXml/item130.xml"/><Relationship Id="rId151" Type="http://schemas.openxmlformats.org/officeDocument/2006/relationships/customXml" Target="../customXml/item151.xml"/><Relationship Id="rId172" Type="http://schemas.openxmlformats.org/officeDocument/2006/relationships/slide" Target="slides/slide15.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customXml" Target="../customXml/item141.xml"/><Relationship Id="rId146" Type="http://schemas.openxmlformats.org/officeDocument/2006/relationships/customXml" Target="../customXml/item146.xml"/><Relationship Id="rId167" Type="http://schemas.openxmlformats.org/officeDocument/2006/relationships/slide" Target="slides/slide10.xml"/><Relationship Id="rId188"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slide" Target="slides/slide5.xml"/><Relationship Id="rId183" Type="http://schemas.openxmlformats.org/officeDocument/2006/relationships/slide" Target="slides/slide2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slideMaster" Target="slideMasters/slideMaster3.xml"/><Relationship Id="rId178" Type="http://schemas.openxmlformats.org/officeDocument/2006/relationships/slide" Target="slides/slide21.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customXml" Target="../customXml/item152.xml"/><Relationship Id="rId173" Type="http://schemas.openxmlformats.org/officeDocument/2006/relationships/slide" Target="slides/slide1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slide" Target="slides/slide1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slide" Target="slides/slide6.xml"/><Relationship Id="rId184" Type="http://schemas.openxmlformats.org/officeDocument/2006/relationships/notesMaster" Target="notesMasters/notesMaster1.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slide" Target="slides/slide1.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customXml" Target="../customXml/item153.xml"/><Relationship Id="rId174" Type="http://schemas.openxmlformats.org/officeDocument/2006/relationships/slide" Target="slides/slide17.xml"/><Relationship Id="rId179" Type="http://schemas.openxmlformats.org/officeDocument/2006/relationships/slide" Target="slides/slide22.xml"/><Relationship Id="rId190" Type="http://schemas.openxmlformats.org/officeDocument/2006/relationships/theme" Target="theme/theme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customXml" Target="../customXml/item148.xml"/><Relationship Id="rId164" Type="http://schemas.openxmlformats.org/officeDocument/2006/relationships/slide" Target="slides/slide7.xml"/><Relationship Id="rId169" Type="http://schemas.openxmlformats.org/officeDocument/2006/relationships/slide" Target="slides/slide12.xml"/><Relationship Id="rId18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23.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customXml" Target="../customXml/item154.xml"/><Relationship Id="rId175" Type="http://schemas.openxmlformats.org/officeDocument/2006/relationships/slide" Target="slides/slide18.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customXml" Target="../customXml/item144.xml"/><Relationship Id="rId90" Type="http://schemas.openxmlformats.org/officeDocument/2006/relationships/customXml" Target="../customXml/item90.xml"/><Relationship Id="rId165" Type="http://schemas.openxmlformats.org/officeDocument/2006/relationships/slide" Target="slides/slide8.xml"/><Relationship Id="rId186" Type="http://schemas.openxmlformats.org/officeDocument/2006/relationships/tags" Target="tags/tag1.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customXml" Target="../customXml/item134.xml"/><Relationship Id="rId80" Type="http://schemas.openxmlformats.org/officeDocument/2006/relationships/customXml" Target="../customXml/item80.xml"/><Relationship Id="rId155" Type="http://schemas.openxmlformats.org/officeDocument/2006/relationships/slideMaster" Target="slideMasters/slideMaster1.xml"/><Relationship Id="rId176" Type="http://schemas.openxmlformats.org/officeDocument/2006/relationships/slide" Target="slides/slide19.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slide" Target="slides/slide9.xml"/><Relationship Id="rId187" Type="http://schemas.openxmlformats.org/officeDocument/2006/relationships/commentAuthors" Target="commentAuthors.xml"/><Relationship Id="rId1" Type="http://schemas.openxmlformats.org/officeDocument/2006/relationships/customXml" Target="../customXml/item1.xml"/><Relationship Id="rId28" Type="http://schemas.openxmlformats.org/officeDocument/2006/relationships/customXml" Target="../customXml/item28.xml"/><Relationship Id="rId49" Type="http://schemas.openxmlformats.org/officeDocument/2006/relationships/customXml" Target="../customXml/item49.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slideMaster" Target="slideMasters/slideMaster2.xml"/><Relationship Id="rId177"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12/2/2022</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12/2/2022</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08.xml"/><Relationship Id="rId1" Type="http://schemas.openxmlformats.org/officeDocument/2006/relationships/customXml" Target="../../customXml/item2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7.xml"/><Relationship Id="rId1" Type="http://schemas.openxmlformats.org/officeDocument/2006/relationships/customXml" Target="../../customXml/item85.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4.xml"/><Relationship Id="rId1" Type="http://schemas.openxmlformats.org/officeDocument/2006/relationships/customXml" Target="../../customXml/item133.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15.xml"/><Relationship Id="rId1" Type="http://schemas.openxmlformats.org/officeDocument/2006/relationships/customXml" Target="../../customXml/item7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35.xml"/><Relationship Id="rId1" Type="http://schemas.openxmlformats.org/officeDocument/2006/relationships/customXml" Target="../../customXml/item9.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6.xml"/><Relationship Id="rId1" Type="http://schemas.openxmlformats.org/officeDocument/2006/relationships/customXml" Target="../../customXml/item135.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6.xml"/><Relationship Id="rId1" Type="http://schemas.openxmlformats.org/officeDocument/2006/relationships/customXml" Target="../../customXml/item109.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8.xml"/><Relationship Id="rId1" Type="http://schemas.openxmlformats.org/officeDocument/2006/relationships/customXml" Target="../../customXml/item10.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7.xml"/><Relationship Id="rId1" Type="http://schemas.openxmlformats.org/officeDocument/2006/relationships/customXml" Target="../../customXml/item138.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9.xml"/><Relationship Id="rId1" Type="http://schemas.openxmlformats.org/officeDocument/2006/relationships/customXml" Target="../../customXml/item140.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1.xml"/><Relationship Id="rId1" Type="http://schemas.openxmlformats.org/officeDocument/2006/relationships/customXml" Target="../../customXml/item14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4.xml"/><Relationship Id="rId1" Type="http://schemas.openxmlformats.org/officeDocument/2006/relationships/customXml" Target="../../customXml/item143.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5.xml"/><Relationship Id="rId1" Type="http://schemas.openxmlformats.org/officeDocument/2006/relationships/customXml" Target="../../customXml/item146.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7.xml"/><Relationship Id="rId1" Type="http://schemas.openxmlformats.org/officeDocument/2006/relationships/customXml" Target="../../customXml/item148.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49.xml"/><Relationship Id="rId1" Type="http://schemas.openxmlformats.org/officeDocument/2006/relationships/customXml" Target="../../customXml/item150.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51.xml"/><Relationship Id="rId1" Type="http://schemas.openxmlformats.org/officeDocument/2006/relationships/customXml" Target="../../customXml/item15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53.xml"/><Relationship Id="rId1" Type="http://schemas.openxmlformats.org/officeDocument/2006/relationships/customXml" Target="../../customXml/item154.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30.xml"/><Relationship Id="rId1" Type="http://schemas.openxmlformats.org/officeDocument/2006/relationships/customXml" Target="../../customXml/item16.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89.xml"/><Relationship Id="rId1" Type="http://schemas.openxmlformats.org/officeDocument/2006/relationships/customXml" Target="../../customXml/item95.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46.xml"/><Relationship Id="rId1" Type="http://schemas.openxmlformats.org/officeDocument/2006/relationships/customXml" Target="../../customXml/item126.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56.xml"/><Relationship Id="rId1" Type="http://schemas.openxmlformats.org/officeDocument/2006/relationships/customXml" Target="../../customXml/item20.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98.xml"/><Relationship Id="rId1" Type="http://schemas.openxmlformats.org/officeDocument/2006/relationships/customXml" Target="../../customXml/item34.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21.xml"/><Relationship Id="rId1" Type="http://schemas.openxmlformats.org/officeDocument/2006/relationships/customXml" Target="../../customXml/item118.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0.xml"/><Relationship Id="rId1" Type="http://schemas.openxmlformats.org/officeDocument/2006/relationships/customXml" Target="../../customXml/item129.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31.xml"/><Relationship Id="rId1" Type="http://schemas.openxmlformats.org/officeDocument/2006/relationships/customXml" Target="../../customXml/item132.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EB03873-C70E-45CA-906D-F07FF4B671D9}"/>
              </a:ext>
            </a:extLst>
          </p:cNvPr>
          <p:cNvCxnSpPr>
            <a:cxnSpLocks/>
          </p:cNvCxnSpPr>
          <p:nvPr/>
        </p:nvCxnSpPr>
        <p:spPr>
          <a:xfrm flipH="1">
            <a:off x="7580313" y="4978882"/>
            <a:ext cx="4051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9A65BA-4B70-4794-BEEC-F3D2FE44DE1D}"/>
              </a:ext>
            </a:extLst>
          </p:cNvPr>
          <p:cNvSpPr txBox="1">
            <a:spLocks/>
          </p:cNvSpPr>
          <p:nvPr/>
        </p:nvSpPr>
        <p:spPr>
          <a:xfrm>
            <a:off x="6878320" y="2790800"/>
            <a:ext cx="5100319" cy="210631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2</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Summarizer</a:t>
            </a:r>
          </a:p>
        </p:txBody>
      </p:sp>
      <p:sp>
        <p:nvSpPr>
          <p:cNvPr id="11" name="Subtitle 6">
            <a:extLst>
              <a:ext uri="{FF2B5EF4-FFF2-40B4-BE49-F238E27FC236}">
                <a16:creationId xmlns:a16="http://schemas.microsoft.com/office/drawing/2014/main" id="{76061E6E-CF71-47DF-8309-DB0F02CC7F9B}"/>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12/05/2022</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1.1</a:t>
            </a:r>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6" name="Picture 5">
            <a:extLst>
              <a:ext uri="{FF2B5EF4-FFF2-40B4-BE49-F238E27FC236}">
                <a16:creationId xmlns:a16="http://schemas.microsoft.com/office/drawing/2014/main" id="{B09BDBB1-2379-454A-9EBC-D0BFADD48645}"/>
              </a:ext>
            </a:extLst>
          </p:cNvPr>
          <p:cNvPicPr>
            <a:picLocks noChangeAspect="1"/>
          </p:cNvPicPr>
          <p:nvPr/>
        </p:nvPicPr>
        <p:blipFill>
          <a:blip r:embed="rId4"/>
          <a:stretch>
            <a:fillRect/>
          </a:stretch>
        </p:blipFill>
        <p:spPr>
          <a:xfrm>
            <a:off x="1366177" y="1430066"/>
            <a:ext cx="9459645" cy="4001058"/>
          </a:xfrm>
          <a:prstGeom prst="rect">
            <a:avLst/>
          </a:prstGeom>
        </p:spPr>
      </p:pic>
    </p:spTree>
    <p:custDataLst>
      <p:custData r:id="rId1"/>
      <p:custData r:id="rId2"/>
    </p:custDataLst>
    <p:extLst>
      <p:ext uri="{BB962C8B-B14F-4D97-AF65-F5344CB8AC3E}">
        <p14:creationId xmlns:p14="http://schemas.microsoft.com/office/powerpoint/2010/main" val="248533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8DE4D537-1581-4255-A187-69CE46205FE3}"/>
              </a:ext>
            </a:extLst>
          </p:cNvPr>
          <p:cNvPicPr>
            <a:picLocks noChangeAspect="1"/>
          </p:cNvPicPr>
          <p:nvPr/>
        </p:nvPicPr>
        <p:blipFill>
          <a:blip r:embed="rId4"/>
          <a:stretch>
            <a:fillRect/>
          </a:stretch>
        </p:blipFill>
        <p:spPr>
          <a:xfrm>
            <a:off x="2689649" y="1389165"/>
            <a:ext cx="6812701" cy="4731226"/>
          </a:xfrm>
          <a:prstGeom prst="rect">
            <a:avLst/>
          </a:prstGeom>
        </p:spPr>
      </p:pic>
    </p:spTree>
    <p:custDataLst>
      <p:custData r:id="rId1"/>
      <p:custData r:id="rId2"/>
    </p:custDataLst>
    <p:extLst>
      <p:ext uri="{BB962C8B-B14F-4D97-AF65-F5344CB8AC3E}">
        <p14:creationId xmlns:p14="http://schemas.microsoft.com/office/powerpoint/2010/main" val="45070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FFF49060-CA61-4E8B-B615-3AF8C9B2C856}"/>
              </a:ext>
            </a:extLst>
          </p:cNvPr>
          <p:cNvPicPr>
            <a:picLocks noChangeAspect="1"/>
          </p:cNvPicPr>
          <p:nvPr/>
        </p:nvPicPr>
        <p:blipFill>
          <a:blip r:embed="rId4"/>
          <a:stretch>
            <a:fillRect/>
          </a:stretch>
        </p:blipFill>
        <p:spPr>
          <a:xfrm>
            <a:off x="2576021" y="2157235"/>
            <a:ext cx="7039957" cy="2543530"/>
          </a:xfrm>
          <a:prstGeom prst="rect">
            <a:avLst/>
          </a:prstGeom>
        </p:spPr>
      </p:pic>
    </p:spTree>
    <p:custDataLst>
      <p:custData r:id="rId1"/>
      <p:custData r:id="rId2"/>
    </p:custDataLst>
    <p:extLst>
      <p:ext uri="{BB962C8B-B14F-4D97-AF65-F5344CB8AC3E}">
        <p14:creationId xmlns:p14="http://schemas.microsoft.com/office/powerpoint/2010/main" val="2179010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CategorySummarizer.m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6" name="Picture 5">
            <a:extLst>
              <a:ext uri="{FF2B5EF4-FFF2-40B4-BE49-F238E27FC236}">
                <a16:creationId xmlns:a16="http://schemas.microsoft.com/office/drawing/2014/main" id="{32528FC9-D0F7-48EB-8613-D8E92DF75C68}"/>
              </a:ext>
            </a:extLst>
          </p:cNvPr>
          <p:cNvPicPr>
            <a:picLocks noChangeAspect="1"/>
          </p:cNvPicPr>
          <p:nvPr/>
        </p:nvPicPr>
        <p:blipFill>
          <a:blip r:embed="rId4"/>
          <a:stretch>
            <a:fillRect/>
          </a:stretch>
        </p:blipFill>
        <p:spPr>
          <a:xfrm>
            <a:off x="3061864" y="2081024"/>
            <a:ext cx="6068272" cy="2695951"/>
          </a:xfrm>
          <a:prstGeom prst="rect">
            <a:avLst/>
          </a:prstGeom>
        </p:spPr>
      </p:pic>
    </p:spTree>
    <p:custDataLst>
      <p:custData r:id="rId1"/>
      <p:custData r:id="rId2"/>
    </p:custDataLst>
    <p:extLst>
      <p:ext uri="{BB962C8B-B14F-4D97-AF65-F5344CB8AC3E}">
        <p14:creationId xmlns:p14="http://schemas.microsoft.com/office/powerpoint/2010/main" val="577592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FFF49060-CA61-4E8B-B615-3AF8C9B2C856}"/>
              </a:ext>
            </a:extLst>
          </p:cNvPr>
          <p:cNvPicPr>
            <a:picLocks noChangeAspect="1"/>
          </p:cNvPicPr>
          <p:nvPr/>
        </p:nvPicPr>
        <p:blipFill>
          <a:blip r:embed="rId4"/>
          <a:stretch>
            <a:fillRect/>
          </a:stretch>
        </p:blipFill>
        <p:spPr>
          <a:xfrm>
            <a:off x="2576021" y="2157235"/>
            <a:ext cx="7039957" cy="2543530"/>
          </a:xfrm>
          <a:prstGeom prst="rect">
            <a:avLst/>
          </a:prstGeom>
        </p:spPr>
      </p:pic>
    </p:spTree>
    <p:custDataLst>
      <p:custData r:id="rId1"/>
      <p:custData r:id="rId2"/>
    </p:custDataLst>
    <p:extLst>
      <p:ext uri="{BB962C8B-B14F-4D97-AF65-F5344CB8AC3E}">
        <p14:creationId xmlns:p14="http://schemas.microsoft.com/office/powerpoint/2010/main" val="3216427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CategorySummarizer.m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8" name="Picture 7">
            <a:extLst>
              <a:ext uri="{FF2B5EF4-FFF2-40B4-BE49-F238E27FC236}">
                <a16:creationId xmlns:a16="http://schemas.microsoft.com/office/drawing/2014/main" id="{E879A5BB-6CE8-434E-B179-F2844CD298A2}"/>
              </a:ext>
            </a:extLst>
          </p:cNvPr>
          <p:cNvPicPr>
            <a:picLocks noChangeAspect="1"/>
          </p:cNvPicPr>
          <p:nvPr/>
        </p:nvPicPr>
        <p:blipFill>
          <a:blip r:embed="rId4"/>
          <a:stretch>
            <a:fillRect/>
          </a:stretch>
        </p:blipFill>
        <p:spPr>
          <a:xfrm>
            <a:off x="2028257" y="1589424"/>
            <a:ext cx="8135485" cy="4248743"/>
          </a:xfrm>
          <a:prstGeom prst="rect">
            <a:avLst/>
          </a:prstGeom>
        </p:spPr>
      </p:pic>
    </p:spTree>
    <p:custDataLst>
      <p:custData r:id="rId1"/>
      <p:custData r:id="rId2"/>
    </p:custDataLst>
    <p:extLst>
      <p:ext uri="{BB962C8B-B14F-4D97-AF65-F5344CB8AC3E}">
        <p14:creationId xmlns:p14="http://schemas.microsoft.com/office/powerpoint/2010/main" val="3142071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8EC24781-05A3-45F1-988E-5C7948D0AA9F}"/>
              </a:ext>
            </a:extLst>
          </p:cNvPr>
          <p:cNvPicPr>
            <a:picLocks noChangeAspect="1"/>
          </p:cNvPicPr>
          <p:nvPr/>
        </p:nvPicPr>
        <p:blipFill>
          <a:blip r:embed="rId4"/>
          <a:stretch>
            <a:fillRect/>
          </a:stretch>
        </p:blipFill>
        <p:spPr>
          <a:xfrm>
            <a:off x="1356360" y="1776314"/>
            <a:ext cx="9479280" cy="3305372"/>
          </a:xfrm>
          <a:prstGeom prst="rect">
            <a:avLst/>
          </a:prstGeom>
        </p:spPr>
      </p:pic>
    </p:spTree>
    <p:custDataLst>
      <p:custData r:id="rId1"/>
      <p:custData r:id="rId2"/>
    </p:custDataLst>
    <p:extLst>
      <p:ext uri="{BB962C8B-B14F-4D97-AF65-F5344CB8AC3E}">
        <p14:creationId xmlns:p14="http://schemas.microsoft.com/office/powerpoint/2010/main" val="901715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6" name="Picture 5">
            <a:extLst>
              <a:ext uri="{FF2B5EF4-FFF2-40B4-BE49-F238E27FC236}">
                <a16:creationId xmlns:a16="http://schemas.microsoft.com/office/drawing/2014/main" id="{21781370-041B-4557-91C7-3F5998DAA0A3}"/>
              </a:ext>
            </a:extLst>
          </p:cNvPr>
          <p:cNvPicPr>
            <a:picLocks noChangeAspect="1"/>
          </p:cNvPicPr>
          <p:nvPr/>
        </p:nvPicPr>
        <p:blipFill>
          <a:blip r:embed="rId4"/>
          <a:stretch>
            <a:fillRect/>
          </a:stretch>
        </p:blipFill>
        <p:spPr>
          <a:xfrm>
            <a:off x="2600498" y="1430066"/>
            <a:ext cx="6991003" cy="3998148"/>
          </a:xfrm>
          <a:prstGeom prst="rect">
            <a:avLst/>
          </a:prstGeom>
        </p:spPr>
      </p:pic>
    </p:spTree>
    <p:custDataLst>
      <p:custData r:id="rId1"/>
      <p:custData r:id="rId2"/>
    </p:custDataLst>
    <p:extLst>
      <p:ext uri="{BB962C8B-B14F-4D97-AF65-F5344CB8AC3E}">
        <p14:creationId xmlns:p14="http://schemas.microsoft.com/office/powerpoint/2010/main" val="1710631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AF042B3F-592C-4404-B993-19E47E0CED50}"/>
              </a:ext>
            </a:extLst>
          </p:cNvPr>
          <p:cNvPicPr>
            <a:picLocks noChangeAspect="1"/>
          </p:cNvPicPr>
          <p:nvPr/>
        </p:nvPicPr>
        <p:blipFill>
          <a:blip r:embed="rId4"/>
          <a:stretch>
            <a:fillRect/>
          </a:stretch>
        </p:blipFill>
        <p:spPr>
          <a:xfrm>
            <a:off x="1465223" y="1768959"/>
            <a:ext cx="9261553" cy="4069208"/>
          </a:xfrm>
          <a:prstGeom prst="rect">
            <a:avLst/>
          </a:prstGeom>
        </p:spPr>
      </p:pic>
    </p:spTree>
    <p:custDataLst>
      <p:custData r:id="rId1"/>
      <p:custData r:id="rId2"/>
    </p:custDataLst>
    <p:extLst>
      <p:ext uri="{BB962C8B-B14F-4D97-AF65-F5344CB8AC3E}">
        <p14:creationId xmlns:p14="http://schemas.microsoft.com/office/powerpoint/2010/main" val="2743308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6" name="Picture 5">
            <a:extLst>
              <a:ext uri="{FF2B5EF4-FFF2-40B4-BE49-F238E27FC236}">
                <a16:creationId xmlns:a16="http://schemas.microsoft.com/office/drawing/2014/main" id="{47679466-30B6-4A49-B35D-6DB212EAAFE8}"/>
              </a:ext>
            </a:extLst>
          </p:cNvPr>
          <p:cNvPicPr>
            <a:picLocks noChangeAspect="1"/>
          </p:cNvPicPr>
          <p:nvPr/>
        </p:nvPicPr>
        <p:blipFill>
          <a:blip r:embed="rId4"/>
          <a:stretch>
            <a:fillRect/>
          </a:stretch>
        </p:blipFill>
        <p:spPr>
          <a:xfrm>
            <a:off x="2747495" y="1761892"/>
            <a:ext cx="6697010" cy="3334215"/>
          </a:xfrm>
          <a:prstGeom prst="rect">
            <a:avLst/>
          </a:prstGeom>
        </p:spPr>
      </p:pic>
    </p:spTree>
    <p:custDataLst>
      <p:custData r:id="rId1"/>
      <p:custData r:id="rId2"/>
    </p:custDataLst>
    <p:extLst>
      <p:ext uri="{BB962C8B-B14F-4D97-AF65-F5344CB8AC3E}">
        <p14:creationId xmlns:p14="http://schemas.microsoft.com/office/powerpoint/2010/main" val="1659673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2337DCDE-5E6D-41F6-874B-BE86DEFF8AB7}"/>
              </a:ext>
            </a:extLst>
          </p:cNvPr>
          <p:cNvPicPr>
            <a:picLocks noChangeAspect="1"/>
          </p:cNvPicPr>
          <p:nvPr/>
        </p:nvPicPr>
        <p:blipFill>
          <a:blip r:embed="rId4"/>
          <a:stretch>
            <a:fillRect/>
          </a:stretch>
        </p:blipFill>
        <p:spPr>
          <a:xfrm>
            <a:off x="2242599" y="1914313"/>
            <a:ext cx="7706801" cy="3029373"/>
          </a:xfrm>
          <a:prstGeom prst="rect">
            <a:avLst/>
          </a:prstGeom>
        </p:spPr>
      </p:pic>
    </p:spTree>
    <p:custDataLst>
      <p:custData r:id="rId1"/>
      <p:custData r:id="rId2"/>
    </p:custDataLst>
    <p:extLst>
      <p:ext uri="{BB962C8B-B14F-4D97-AF65-F5344CB8AC3E}">
        <p14:creationId xmlns:p14="http://schemas.microsoft.com/office/powerpoint/2010/main" val="151265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6" name="Picture 5">
            <a:extLst>
              <a:ext uri="{FF2B5EF4-FFF2-40B4-BE49-F238E27FC236}">
                <a16:creationId xmlns:a16="http://schemas.microsoft.com/office/drawing/2014/main" id="{4C269454-E3A3-4C59-88D2-A42B0A626AC0}"/>
              </a:ext>
            </a:extLst>
          </p:cNvPr>
          <p:cNvPicPr>
            <a:picLocks noChangeAspect="1"/>
          </p:cNvPicPr>
          <p:nvPr/>
        </p:nvPicPr>
        <p:blipFill>
          <a:blip r:embed="rId4"/>
          <a:stretch>
            <a:fillRect/>
          </a:stretch>
        </p:blipFill>
        <p:spPr>
          <a:xfrm>
            <a:off x="3424789" y="1589398"/>
            <a:ext cx="5342421" cy="4659002"/>
          </a:xfrm>
          <a:prstGeom prst="rect">
            <a:avLst/>
          </a:prstGeom>
        </p:spPr>
      </p:pic>
    </p:spTree>
    <p:custDataLst>
      <p:custData r:id="rId1"/>
      <p:custData r:id="rId2"/>
    </p:custDataLst>
    <p:extLst>
      <p:ext uri="{BB962C8B-B14F-4D97-AF65-F5344CB8AC3E}">
        <p14:creationId xmlns:p14="http://schemas.microsoft.com/office/powerpoint/2010/main" val="208382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588AEFA5-1786-423A-86E9-012694E0CDD5}"/>
              </a:ext>
            </a:extLst>
          </p:cNvPr>
          <p:cNvPicPr>
            <a:picLocks noChangeAspect="1"/>
          </p:cNvPicPr>
          <p:nvPr/>
        </p:nvPicPr>
        <p:blipFill>
          <a:blip r:embed="rId4"/>
          <a:stretch>
            <a:fillRect/>
          </a:stretch>
        </p:blipFill>
        <p:spPr>
          <a:xfrm>
            <a:off x="2972061" y="1430066"/>
            <a:ext cx="6247877" cy="4408101"/>
          </a:xfrm>
          <a:prstGeom prst="rect">
            <a:avLst/>
          </a:prstGeom>
        </p:spPr>
      </p:pic>
    </p:spTree>
    <p:custDataLst>
      <p:custData r:id="rId1"/>
      <p:custData r:id="rId2"/>
    </p:custDataLst>
    <p:extLst>
      <p:ext uri="{BB962C8B-B14F-4D97-AF65-F5344CB8AC3E}">
        <p14:creationId xmlns:p14="http://schemas.microsoft.com/office/powerpoint/2010/main" val="2283684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8" name="Picture 7">
            <a:extLst>
              <a:ext uri="{FF2B5EF4-FFF2-40B4-BE49-F238E27FC236}">
                <a16:creationId xmlns:a16="http://schemas.microsoft.com/office/drawing/2014/main" id="{B2A8A58F-89F9-46B6-A41E-D97F02AB3B11}"/>
              </a:ext>
            </a:extLst>
          </p:cNvPr>
          <p:cNvPicPr>
            <a:picLocks noChangeAspect="1"/>
          </p:cNvPicPr>
          <p:nvPr/>
        </p:nvPicPr>
        <p:blipFill>
          <a:blip r:embed="rId4"/>
          <a:stretch>
            <a:fillRect/>
          </a:stretch>
        </p:blipFill>
        <p:spPr>
          <a:xfrm>
            <a:off x="1655465" y="1430066"/>
            <a:ext cx="8881070" cy="4608879"/>
          </a:xfrm>
          <a:prstGeom prst="rect">
            <a:avLst/>
          </a:prstGeom>
        </p:spPr>
      </p:pic>
    </p:spTree>
    <p:custDataLst>
      <p:custData r:id="rId1"/>
      <p:custData r:id="rId2"/>
    </p:custDataLst>
    <p:extLst>
      <p:ext uri="{BB962C8B-B14F-4D97-AF65-F5344CB8AC3E}">
        <p14:creationId xmlns:p14="http://schemas.microsoft.com/office/powerpoint/2010/main" val="3379665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8" name="Picture 7">
            <a:extLst>
              <a:ext uri="{FF2B5EF4-FFF2-40B4-BE49-F238E27FC236}">
                <a16:creationId xmlns:a16="http://schemas.microsoft.com/office/drawing/2014/main" id="{A275082B-FBC5-4CDE-8E74-793F98A15059}"/>
              </a:ext>
            </a:extLst>
          </p:cNvPr>
          <p:cNvPicPr>
            <a:picLocks noChangeAspect="1"/>
          </p:cNvPicPr>
          <p:nvPr/>
        </p:nvPicPr>
        <p:blipFill>
          <a:blip r:embed="rId4"/>
          <a:stretch>
            <a:fillRect/>
          </a:stretch>
        </p:blipFill>
        <p:spPr>
          <a:xfrm>
            <a:off x="2447416" y="1990524"/>
            <a:ext cx="7297168" cy="2876951"/>
          </a:xfrm>
          <a:prstGeom prst="rect">
            <a:avLst/>
          </a:prstGeom>
        </p:spPr>
      </p:pic>
    </p:spTree>
    <p:custDataLst>
      <p:custData r:id="rId1"/>
      <p:custData r:id="rId2"/>
    </p:custDataLst>
    <p:extLst>
      <p:ext uri="{BB962C8B-B14F-4D97-AF65-F5344CB8AC3E}">
        <p14:creationId xmlns:p14="http://schemas.microsoft.com/office/powerpoint/2010/main" val="89263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Summary.m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253ECF6F-A638-4596-B46A-220B174D3B5E}"/>
              </a:ext>
            </a:extLst>
          </p:cNvPr>
          <p:cNvPicPr>
            <a:picLocks noChangeAspect="1"/>
          </p:cNvPicPr>
          <p:nvPr/>
        </p:nvPicPr>
        <p:blipFill>
          <a:blip r:embed="rId4"/>
          <a:stretch>
            <a:fillRect/>
          </a:stretch>
        </p:blipFill>
        <p:spPr>
          <a:xfrm>
            <a:off x="1688382" y="1673779"/>
            <a:ext cx="8815236" cy="4164388"/>
          </a:xfrm>
          <a:prstGeom prst="rect">
            <a:avLst/>
          </a:prstGeom>
        </p:spPr>
      </p:pic>
    </p:spTree>
    <p:custDataLst>
      <p:custData r:id="rId1"/>
      <p:custData r:id="rId2"/>
    </p:custDataLst>
    <p:extLst>
      <p:ext uri="{BB962C8B-B14F-4D97-AF65-F5344CB8AC3E}">
        <p14:creationId xmlns:p14="http://schemas.microsoft.com/office/powerpoint/2010/main" val="3913530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Summarizer.h</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8" name="Picture 7">
            <a:extLst>
              <a:ext uri="{FF2B5EF4-FFF2-40B4-BE49-F238E27FC236}">
                <a16:creationId xmlns:a16="http://schemas.microsoft.com/office/drawing/2014/main" id="{C7C21BD3-F371-4266-9426-37A5A181A949}"/>
              </a:ext>
            </a:extLst>
          </p:cNvPr>
          <p:cNvPicPr>
            <a:picLocks noChangeAspect="1"/>
          </p:cNvPicPr>
          <p:nvPr/>
        </p:nvPicPr>
        <p:blipFill>
          <a:blip r:embed="rId4"/>
          <a:stretch>
            <a:fillRect/>
          </a:stretch>
        </p:blipFill>
        <p:spPr>
          <a:xfrm>
            <a:off x="1831711" y="1389165"/>
            <a:ext cx="8528578" cy="4790129"/>
          </a:xfrm>
          <a:prstGeom prst="rect">
            <a:avLst/>
          </a:prstGeom>
        </p:spPr>
      </p:pic>
    </p:spTree>
    <p:custDataLst>
      <p:custData r:id="rId1"/>
      <p:custData r:id="rId2"/>
    </p:custDataLst>
    <p:extLst>
      <p:ext uri="{BB962C8B-B14F-4D97-AF65-F5344CB8AC3E}">
        <p14:creationId xmlns:p14="http://schemas.microsoft.com/office/powerpoint/2010/main" val="1738657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Summarizer.h</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12" name="Picture 11">
            <a:extLst>
              <a:ext uri="{FF2B5EF4-FFF2-40B4-BE49-F238E27FC236}">
                <a16:creationId xmlns:a16="http://schemas.microsoft.com/office/drawing/2014/main" id="{5BB58F18-948A-434B-A822-808A57E36C69}"/>
              </a:ext>
            </a:extLst>
          </p:cNvPr>
          <p:cNvPicPr>
            <a:picLocks noChangeAspect="1"/>
          </p:cNvPicPr>
          <p:nvPr/>
        </p:nvPicPr>
        <p:blipFill>
          <a:blip r:embed="rId4"/>
          <a:stretch>
            <a:fillRect/>
          </a:stretch>
        </p:blipFill>
        <p:spPr>
          <a:xfrm>
            <a:off x="1809152" y="1389165"/>
            <a:ext cx="8573696" cy="4734586"/>
          </a:xfrm>
          <a:prstGeom prst="rect">
            <a:avLst/>
          </a:prstGeom>
        </p:spPr>
      </p:pic>
    </p:spTree>
    <p:custDataLst>
      <p:custData r:id="rId1"/>
      <p:custData r:id="rId2"/>
    </p:custDataLst>
    <p:extLst>
      <p:ext uri="{BB962C8B-B14F-4D97-AF65-F5344CB8AC3E}">
        <p14:creationId xmlns:p14="http://schemas.microsoft.com/office/powerpoint/2010/main" val="1576680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C2346627-4E1F-4C91-B91C-839E16C26328}"/>
              </a:ext>
            </a:extLst>
          </p:cNvPr>
          <p:cNvPicPr>
            <a:picLocks noChangeAspect="1"/>
          </p:cNvPicPr>
          <p:nvPr/>
        </p:nvPicPr>
        <p:blipFill>
          <a:blip r:embed="rId4"/>
          <a:stretch>
            <a:fillRect/>
          </a:stretch>
        </p:blipFill>
        <p:spPr>
          <a:xfrm>
            <a:off x="3652496" y="2090550"/>
            <a:ext cx="4887007" cy="2676899"/>
          </a:xfrm>
          <a:prstGeom prst="rect">
            <a:avLst/>
          </a:prstGeom>
        </p:spPr>
      </p:pic>
    </p:spTree>
    <p:custDataLst>
      <p:custData r:id="rId1"/>
      <p:custData r:id="rId2"/>
    </p:custDataLst>
    <p:extLst>
      <p:ext uri="{BB962C8B-B14F-4D97-AF65-F5344CB8AC3E}">
        <p14:creationId xmlns:p14="http://schemas.microsoft.com/office/powerpoint/2010/main" val="1082042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6" name="Picture 5">
            <a:extLst>
              <a:ext uri="{FF2B5EF4-FFF2-40B4-BE49-F238E27FC236}">
                <a16:creationId xmlns:a16="http://schemas.microsoft.com/office/drawing/2014/main" id="{4BEC98E5-E333-47FA-8623-ECBE00921223}"/>
              </a:ext>
            </a:extLst>
          </p:cNvPr>
          <p:cNvPicPr>
            <a:picLocks noChangeAspect="1"/>
          </p:cNvPicPr>
          <p:nvPr/>
        </p:nvPicPr>
        <p:blipFill>
          <a:blip r:embed="rId4"/>
          <a:stretch>
            <a:fillRect/>
          </a:stretch>
        </p:blipFill>
        <p:spPr>
          <a:xfrm>
            <a:off x="2957074" y="2152472"/>
            <a:ext cx="6277851" cy="2553056"/>
          </a:xfrm>
          <a:prstGeom prst="rect">
            <a:avLst/>
          </a:prstGeom>
        </p:spPr>
      </p:pic>
    </p:spTree>
    <p:custDataLst>
      <p:custData r:id="rId1"/>
      <p:custData r:id="rId2"/>
    </p:custDataLst>
    <p:extLst>
      <p:ext uri="{BB962C8B-B14F-4D97-AF65-F5344CB8AC3E}">
        <p14:creationId xmlns:p14="http://schemas.microsoft.com/office/powerpoint/2010/main" val="2786668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8DE4D537-1581-4255-A187-69CE46205FE3}"/>
              </a:ext>
            </a:extLst>
          </p:cNvPr>
          <p:cNvPicPr>
            <a:picLocks noChangeAspect="1"/>
          </p:cNvPicPr>
          <p:nvPr/>
        </p:nvPicPr>
        <p:blipFill>
          <a:blip r:embed="rId4"/>
          <a:stretch>
            <a:fillRect/>
          </a:stretch>
        </p:blipFill>
        <p:spPr>
          <a:xfrm>
            <a:off x="2689649" y="1389165"/>
            <a:ext cx="6812701" cy="4731226"/>
          </a:xfrm>
          <a:prstGeom prst="rect">
            <a:avLst/>
          </a:prstGeom>
        </p:spPr>
      </p:pic>
    </p:spTree>
    <p:custDataLst>
      <p:custData r:id="rId1"/>
      <p:custData r:id="rId2"/>
    </p:custDataLst>
    <p:extLst>
      <p:ext uri="{BB962C8B-B14F-4D97-AF65-F5344CB8AC3E}">
        <p14:creationId xmlns:p14="http://schemas.microsoft.com/office/powerpoint/2010/main" val="2144794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6" name="Picture 5">
            <a:extLst>
              <a:ext uri="{FF2B5EF4-FFF2-40B4-BE49-F238E27FC236}">
                <a16:creationId xmlns:a16="http://schemas.microsoft.com/office/drawing/2014/main" id="{F9B1AC0B-2969-45C9-8830-735CCFC9A922}"/>
              </a:ext>
            </a:extLst>
          </p:cNvPr>
          <p:cNvPicPr>
            <a:picLocks noChangeAspect="1"/>
          </p:cNvPicPr>
          <p:nvPr/>
        </p:nvPicPr>
        <p:blipFill>
          <a:blip r:embed="rId4"/>
          <a:stretch>
            <a:fillRect/>
          </a:stretch>
        </p:blipFill>
        <p:spPr>
          <a:xfrm>
            <a:off x="3973789" y="1389165"/>
            <a:ext cx="4244422" cy="5014209"/>
          </a:xfrm>
          <a:prstGeom prst="rect">
            <a:avLst/>
          </a:prstGeom>
        </p:spPr>
      </p:pic>
    </p:spTree>
    <p:custDataLst>
      <p:custData r:id="rId1"/>
      <p:custData r:id="rId2"/>
    </p:custDataLst>
    <p:extLst>
      <p:ext uri="{BB962C8B-B14F-4D97-AF65-F5344CB8AC3E}">
        <p14:creationId xmlns:p14="http://schemas.microsoft.com/office/powerpoint/2010/main" val="296245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CA7B32-0A66-416E-BD83-85566C392467}"/>
              </a:ext>
            </a:extLst>
          </p:cNvPr>
          <p:cNvSpPr>
            <a:spLocks noGrp="1"/>
          </p:cNvSpPr>
          <p:nvPr>
            <p:ph type="body" sz="quarter" idx="20"/>
          </p:nvPr>
        </p:nvSpPr>
        <p:spPr/>
        <p:txBody>
          <a:bodyPr/>
          <a:lstStyle/>
          <a:p>
            <a:r>
              <a:rPr lang="en-US" dirty="0" err="1"/>
              <a:t>hxgn</a:t>
            </a:r>
            <a:r>
              <a:rPr lang="en-US" dirty="0"/>
              <a:t>:/opt/</a:t>
            </a:r>
            <a:r>
              <a:rPr lang="en-US" dirty="0" err="1"/>
              <a:t>js</a:t>
            </a:r>
            <a:r>
              <a:rPr lang="en-US" dirty="0"/>
              <a:t>/2.8-003.001_tqpm/Sources/lib$ vi Summarizer/</a:t>
            </a:r>
            <a:r>
              <a:rPr lang="en-US" dirty="0" err="1"/>
              <a:t>Summarizer.m</a:t>
            </a:r>
            <a:endParaRPr lang="en-US" dirty="0"/>
          </a:p>
        </p:txBody>
      </p:sp>
      <p:sp>
        <p:nvSpPr>
          <p:cNvPr id="2" name="Title 1">
            <a:extLst>
              <a:ext uri="{FF2B5EF4-FFF2-40B4-BE49-F238E27FC236}">
                <a16:creationId xmlns:a16="http://schemas.microsoft.com/office/drawing/2014/main" id="{92FA7094-C5A5-459E-84F4-71652DFC9E8E}"/>
              </a:ext>
            </a:extLst>
          </p:cNvPr>
          <p:cNvSpPr>
            <a:spLocks noGrp="1"/>
          </p:cNvSpPr>
          <p:nvPr>
            <p:ph type="title"/>
          </p:nvPr>
        </p:nvSpPr>
        <p:spPr/>
        <p:txBody>
          <a:bodyPr/>
          <a:lstStyle/>
          <a:p>
            <a:r>
              <a:rPr lang="en-US" dirty="0"/>
              <a:t>Summarizer</a:t>
            </a:r>
          </a:p>
        </p:txBody>
      </p:sp>
      <p:pic>
        <p:nvPicPr>
          <p:cNvPr id="5" name="Picture 4">
            <a:extLst>
              <a:ext uri="{FF2B5EF4-FFF2-40B4-BE49-F238E27FC236}">
                <a16:creationId xmlns:a16="http://schemas.microsoft.com/office/drawing/2014/main" id="{8DE4D537-1581-4255-A187-69CE46205FE3}"/>
              </a:ext>
            </a:extLst>
          </p:cNvPr>
          <p:cNvPicPr>
            <a:picLocks noChangeAspect="1"/>
          </p:cNvPicPr>
          <p:nvPr/>
        </p:nvPicPr>
        <p:blipFill>
          <a:blip r:embed="rId4"/>
          <a:stretch>
            <a:fillRect/>
          </a:stretch>
        </p:blipFill>
        <p:spPr>
          <a:xfrm>
            <a:off x="2689649" y="1389165"/>
            <a:ext cx="6812701" cy="4731226"/>
          </a:xfrm>
          <a:prstGeom prst="rect">
            <a:avLst/>
          </a:prstGeom>
        </p:spPr>
      </p:pic>
    </p:spTree>
    <p:custDataLst>
      <p:custData r:id="rId1"/>
      <p:custData r:id="rId2"/>
    </p:custDataLst>
    <p:extLst>
      <p:ext uri="{BB962C8B-B14F-4D97-AF65-F5344CB8AC3E}">
        <p14:creationId xmlns:p14="http://schemas.microsoft.com/office/powerpoint/2010/main" val="491979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TemplafySlideTemplateConfiguration><![CDATA[{"slideVersion":1,"isValidatorEnabled":false,"isLocked":false,"elementsMetadata":[],"slideId":"638013797448130541","enableDocumentContentUpdater":false,"version":"2.0"}]]></TemplafySlideTemplateConfiguration>
</file>

<file path=customXml/item10.xml><?xml version="1.0" encoding="utf-8"?>
<TemplafySlideFormConfiguration><![CDATA[{"formFields":[],"formDataEntries":[]}]]></TemplafySlideFormConfiguration>
</file>

<file path=customXml/item100.xml><?xml version="1.0" encoding="utf-8"?>
<TemplafySlideFormConfiguration><![CDATA[{"formFields":[],"formDataEntries":[]}]]></TemplafySlideFormConfiguration>
</file>

<file path=customXml/item101.xml><?xml version="1.0" encoding="utf-8"?>
<TemplafySlideTemplateConfiguration><![CDATA[{"slideVersion":1,"isValidatorEnabled":false,"isLocked":false,"elementsMetadata":[],"slideId":"638013797448130541","enableDocumentContentUpdater":false,"version":"2.0"}]]></TemplafySlideTemplateConfiguration>
</file>

<file path=customXml/item102.xml><?xml version="1.0" encoding="utf-8"?>
<TemplafySlideFormConfiguration><![CDATA[{"formFields":[],"formDataEntries":[]}]]></TemplafySlideFormConfiguration>
</file>

<file path=customXml/item103.xml><?xml version="1.0" encoding="utf-8"?>
<TemplafySlideFormConfiguration><![CDATA[{"formFields":[],"formDataEntries":[]}]]></TemplafySlideFormConfiguration>
</file>

<file path=customXml/item104.xml><?xml version="1.0" encoding="utf-8"?>
<TemplafySlideTemplateConfiguration><![CDATA[{"slideVersion":1,"isValidatorEnabled":false,"isLocked":false,"elementsMetadata":[],"slideId":"638013797448130541","enableDocumentContentUpdater":false,"version":"2.0"}]]></TemplafySlideTemplateConfiguration>
</file>

<file path=customXml/item105.xml><?xml version="1.0" encoding="utf-8"?>
<?mso-contentType ?>
<FormTemplates xmlns="http://schemas.microsoft.com/sharepoint/v3/contenttype/forms">
  <Display>DocumentLibraryForm</Display>
  <Edit>DocumentLibraryForm</Edit>
  <New>DocumentLibraryForm</New>
</FormTemplates>
</file>

<file path=customXml/item106.xml><?xml version="1.0" encoding="utf-8"?>
<TemplafySlideTemplateConfiguration><![CDATA[{"slideVersion":1,"isValidatorEnabled":false,"isLocked":false,"elementsMetadata":[],"slideId":"638013797448130541","enableDocumentContentUpdater":false,"version":"2.0"}]]></TemplafySlideTemplateConfiguration>
</file>

<file path=customXml/item107.xml><?xml version="1.0" encoding="utf-8"?>
<TemplafySlideFormConfiguration><![CDATA[{"formFields":[],"formDataEntries":[]}]]></TemplafySlideFormConfiguration>
</file>

<file path=customXml/item108.xml><?xml version="1.0" encoding="utf-8"?>
<TemplafySlideFormConfiguration><![CDATA[{"formFields":[],"formDataEntries":[]}]]></TemplafySlideFormConfiguration>
</file>

<file path=customXml/item109.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8013797448130541","enableDocumentContentUpdater":false,"version":"2.0"}]]></TemplafySlideTemplateConfiguration>
</file>

<file path=customXml/item110.xml><?xml version="1.0" encoding="utf-8"?>
<TemplafySlideTemplateConfiguration><![CDATA[{"slideVersion":1,"isValidatorEnabled":false,"isLocked":false,"elementsMetadata":[],"slideId":"638013797448130541","enableDocumentContentUpdater":false,"version":"2.0"}]]></TemplafySlideTemplateConfiguration>
</file>

<file path=customXml/item111.xml><?xml version="1.0" encoding="utf-8"?>
<TemplafySlideFormConfiguration><![CDATA[{"formFields":[],"formDataEntries":[]}]]></TemplafySlideFormConfiguration>
</file>

<file path=customXml/item112.xml><?xml version="1.0" encoding="utf-8"?>
<TemplafySlideFormConfiguration><![CDATA[{"formFields":[],"formDataEntries":[]}]]></TemplafySlideFormConfiguration>
</file>

<file path=customXml/item113.xml><?xml version="1.0" encoding="utf-8"?>
<TemplafySlideFormConfiguration><![CDATA[{"formFields":[],"formDataEntries":[]}]]></TemplafySlideFormConfiguration>
</file>

<file path=customXml/item11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115.xml><?xml version="1.0" encoding="utf-8"?>
<TemplafySlideFormConfiguration><![CDATA[{"formFields":[],"formDataEntries":[]}]]></TemplafySlideFormConfiguration>
</file>

<file path=customXml/item116.xml><?xml version="1.0" encoding="utf-8"?>
<TemplafySlideFormConfiguration><![CDATA[{"formFields":[],"formDataEntries":[]}]]></TemplafySlideFormConfiguration>
</file>

<file path=customXml/item117.xml><?xml version="1.0" encoding="utf-8"?>
<TemplafySlideTemplateConfiguration><![CDATA[{"slideVersion":1,"isValidatorEnabled":false,"isLocked":false,"elementsMetadata":[],"slideId":"638013797448130541","enableDocumentContentUpdater":false,"version":"2.0"}]]></TemplafySlideTemplateConfiguration>
</file>

<file path=customXml/item118.xml><?xml version="1.0" encoding="utf-8"?>
<TemplafySlideTemplateConfiguration><![CDATA[{"slideVersion":1,"isValidatorEnabled":false,"isLocked":false,"elementsMetadata":[],"slideId":"638013797448130541","enableDocumentContentUpdater":false,"version":"2.0"}]]></TemplafySlideTemplateConfiguration>
</file>

<file path=customXml/item119.xml><?xml version="1.0" encoding="utf-8"?>
<TemplafySlideFormConfiguration><![CDATA[{"formFields":[],"formDataEntries":[]}]]></TemplafySlideFormConfiguration>
</file>

<file path=customXml/item12.xml><?xml version="1.0" encoding="utf-8"?>
<p:properties xmlns:p="http://schemas.microsoft.com/office/2006/metadata/properties" xmlns:xsi="http://www.w3.org/2001/XMLSchema-instance" xmlns:pc="http://schemas.microsoft.com/office/infopath/2007/PartnerControls">
  <documentManagement>
    <TaxCatchAll xmlns="2cf5aac0-b23e-4d07-8f8c-22afb1b617c0" xsi:nil="true"/>
    <lcf76f155ced4ddcb4097134ff3c332f xmlns="7f65cd81-0845-44fe-8b0c-718e8aec389a">
      <Terms xmlns="http://schemas.microsoft.com/office/infopath/2007/PartnerControls"/>
    </lcf76f155ced4ddcb4097134ff3c332f>
  </documentManagement>
</p:properties>
</file>

<file path=customXml/item120.xml><?xml version="1.0" encoding="utf-8"?>
<TemplafySlideTemplateConfiguration><![CDATA[{"slideVersion":1,"isValidatorEnabled":false,"isLocked":false,"elementsMetadata":[],"slideId":"638013797448130541","enableDocumentContentUpdater":false,"version":"2.0"}]]></TemplafySlideTemplateConfiguration>
</file>

<file path=customXml/item121.xml><?xml version="1.0" encoding="utf-8"?>
<TemplafySlideFormConfiguration><![CDATA[{"formFields":[],"formDataEntries":[]}]]></TemplafySlideFormConfiguration>
</file>

<file path=customXml/item122.xml><?xml version="1.0" encoding="utf-8"?>
<TemplafySlideTemplateConfiguration><![CDATA[{"slideVersion":1,"isValidatorEnabled":false,"isLocked":false,"elementsMetadata":[],"slideId":"638013797448130541","enableDocumentContentUpdater":false,"version":"2.0"}]]></TemplafySlideTemplateConfiguration>
</file>

<file path=customXml/item123.xml><?xml version="1.0" encoding="utf-8"?>
<TemplafySlideTemplateConfiguration><![CDATA[{"slideVersion":1,"isValidatorEnabled":false,"isLocked":false,"elementsMetadata":[],"slideId":"638013797448130541","enableDocumentContentUpdater":false,"version":"2.0"}]]></TemplafySlideTemplateConfiguration>
</file>

<file path=customXml/item124.xml><?xml version="1.0" encoding="utf-8"?>
<TemplafySlideFormConfiguration><![CDATA[{"formFields":[],"formDataEntries":[]}]]></TemplafySlideFormConfiguration>
</file>

<file path=customXml/item125.xml><?xml version="1.0" encoding="utf-8"?>
<TemplafySlideFormConfiguration><![CDATA[{"formFields":[],"formDataEntries":[]}]]></TemplafySlideFormConfiguration>
</file>

<file path=customXml/item126.xml><?xml version="1.0" encoding="utf-8"?>
<TemplafySlideTemplateConfiguration><![CDATA[{"slideVersion":1,"isValidatorEnabled":false,"isLocked":false,"elementsMetadata":[],"slideId":"638013797448130541","enableDocumentContentUpdater":false,"version":"2.0"}]]></TemplafySlideTemplateConfiguration>
</file>

<file path=customXml/item127.xml><?xml version="1.0" encoding="utf-8"?>
<TemplafySlideTemplateConfiguration><![CDATA[{"slideVersion":1,"isValidatorEnabled":false,"isLocked":false,"elementsMetadata":[],"slideId":"638013797448130541","enableDocumentContentUpdater":false,"version":"2.0"}]]></TemplafySlideTemplateConfiguration>
</file>

<file path=customXml/item128.xml><?xml version="1.0" encoding="utf-8"?>
<TemplafySlideFormConfiguration><![CDATA[{"formFields":[],"formDataEntries":[]}]]></TemplafySlideFormConfiguration>
</file>

<file path=customXml/item129.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30.xml><?xml version="1.0" encoding="utf-8"?>
<TemplafySlideTemplateConfiguration><![CDATA[{"slideVersion":1,"isValidatorEnabled":false,"isLocked":false,"elementsMetadata":[],"slideId":"638013797448130541","enableDocumentContentUpdater":false,"version":"2.0"}]]></TemplafySlideTemplateConfiguration>
</file>

<file path=customXml/item131.xml><?xml version="1.0" encoding="utf-8"?>
<TemplafySlideFormConfiguration><![CDATA[{"formFields":[],"formDataEntries":[]}]]></TemplafySlideFormConfiguration>
</file>

<file path=customXml/item132.xml><?xml version="1.0" encoding="utf-8"?>
<TemplafySlideTemplateConfiguration><![CDATA[{"slideVersion":1,"isValidatorEnabled":false,"isLocked":false,"elementsMetadata":[],"slideId":"638013797448130541","enableDocumentContentUpdater":false,"version":"2.0"}]]></TemplafySlideTemplateConfiguration>
</file>

<file path=customXml/item133.xml><?xml version="1.0" encoding="utf-8"?>
<TemplafySlideFormConfiguration><![CDATA[{"formFields":[],"formDataEntries":[]}]]></TemplafySlideFormConfiguration>
</file>

<file path=customXml/item134.xml><?xml version="1.0" encoding="utf-8"?>
<TemplafySlideTemplateConfiguration><![CDATA[{"slideVersion":1,"isValidatorEnabled":false,"isLocked":false,"elementsMetadata":[],"slideId":"638013797448130541","enableDocumentContentUpdater":false,"version":"2.0"}]]></TemplafySlideTemplateConfiguration>
</file>

<file path=customXml/item135.xml><?xml version="1.0" encoding="utf-8"?>
<TemplafySlideTemplateConfiguration><![CDATA[{"slideVersion":1,"isValidatorEnabled":false,"isLocked":false,"elementsMetadata":[],"slideId":"638013797448130541","enableDocumentContentUpdater":false,"version":"2.0"}]]></TemplafySlideTemplateConfiguration>
</file>

<file path=customXml/item136.xml><?xml version="1.0" encoding="utf-8"?>
<TemplafySlideFormConfiguration><![CDATA[{"formFields":[],"formDataEntries":[]}]]></TemplafySlideFormConfiguration>
</file>

<file path=customXml/item137.xml><?xml version="1.0" encoding="utf-8"?>
<TemplafySlideTemplateConfiguration><![CDATA[{"slideVersion":1,"isValidatorEnabled":false,"isLocked":false,"elementsMetadata":[],"slideId":"638013797448130541","enableDocumentContentUpdater":false,"version":"2.0"}]]></TemplafySlideTemplateConfiguration>
</file>

<file path=customXml/item138.xml><?xml version="1.0" encoding="utf-8"?>
<TemplafySlideFormConfiguration><![CDATA[{"formFields":[],"formDataEntries":[]}]]></TemplafySlideFormConfiguration>
</file>

<file path=customXml/item139.xml><?xml version="1.0" encoding="utf-8"?>
<TemplafySlideTemplateConfiguration><![CDATA[{"slideVersion":1,"isValidatorEnabled":false,"isLocked":false,"elementsMetadata":[],"slideId":"638013797448130541","enableDocumentContentUpdater":false,"version":"2.0"}]]></TemplafySlideTemplateConfiguration>
</file>

<file path=customXml/item14.xml><?xml version="1.0" encoding="utf-8"?>
<TemplafySlideFormConfiguration><![CDATA[{"formFields":[],"formDataEntries":[]}]]></TemplafySlideFormConfiguration>
</file>

<file path=customXml/item140.xml><?xml version="1.0" encoding="utf-8"?>
<TemplafySlideFormConfiguration><![CDATA[{"formFields":[],"formDataEntries":[]}]]></TemplafySlideFormConfiguration>
</file>

<file path=customXml/item141.xml><?xml version="1.0" encoding="utf-8"?>
<TemplafySlideFormConfiguration><![CDATA[{"formFields":[],"formDataEntries":[]}]]></TemplafySlideFormConfiguration>
</file>

<file path=customXml/item142.xml><?xml version="1.0" encoding="utf-8"?>
<TemplafySlideTemplateConfiguration><![CDATA[{"slideVersion":1,"isValidatorEnabled":false,"isLocked":false,"elementsMetadata":[],"slideId":"638013797448130541","enableDocumentContentUpdater":false,"version":"2.0"}]]></TemplafySlideTemplateConfiguration>
</file>

<file path=customXml/item143.xml><?xml version="1.0" encoding="utf-8"?>
<TemplafySlideFormConfiguration><![CDATA[{"formFields":[],"formDataEntries":[]}]]></TemplafySlideFormConfiguration>
</file>

<file path=customXml/item144.xml><?xml version="1.0" encoding="utf-8"?>
<TemplafySlideTemplateConfiguration><![CDATA[{"slideVersion":1,"isValidatorEnabled":false,"isLocked":false,"elementsMetadata":[],"slideId":"638013797448130541","enableDocumentContentUpdater":false,"version":"2.0"}]]></TemplafySlideTemplateConfiguration>
</file>

<file path=customXml/item145.xml><?xml version="1.0" encoding="utf-8"?>
<TemplafySlideTemplateConfiguration><![CDATA[{"slideVersion":1,"isValidatorEnabled":false,"isLocked":false,"elementsMetadata":[],"slideId":"638013797448130541","enableDocumentContentUpdater":false,"version":"2.0"}]]></TemplafySlideTemplateConfiguration>
</file>

<file path=customXml/item146.xml><?xml version="1.0" encoding="utf-8"?>
<TemplafySlideFormConfiguration><![CDATA[{"formFields":[],"formDataEntries":[]}]]></TemplafySlideFormConfiguration>
</file>

<file path=customXml/item147.xml><?xml version="1.0" encoding="utf-8"?>
<TemplafySlideTemplateConfiguration><![CDATA[{"slideVersion":1,"isValidatorEnabled":false,"isLocked":false,"elementsMetadata":[],"slideId":"638013797448130541","enableDocumentContentUpdater":false,"version":"2.0"}]]></TemplafySlideTemplateConfiguration>
</file>

<file path=customXml/item148.xml><?xml version="1.0" encoding="utf-8"?>
<TemplafySlideFormConfiguration><![CDATA[{"formFields":[],"formDataEntries":[]}]]></TemplafySlideFormConfiguration>
</file>

<file path=customXml/item149.xml><?xml version="1.0" encoding="utf-8"?>
<TemplafySlideTemplateConfiguration><![CDATA[{"slideVersion":1,"isValidatorEnabled":false,"isLocked":false,"elementsMetadata":[],"slideId":"638013797448130541","enableDocumentContentUpdater":false,"version":"2.0"}]]></TemplafySlideTemplateConfiguration>
</file>

<file path=customXml/item15.xml><?xml version="1.0" encoding="utf-8"?>
<TemplafySlideFormConfiguration><![CDATA[{"formFields":[],"formDataEntries":[]}]]></TemplafySlideFormConfiguration>
</file>

<file path=customXml/item150.xml><?xml version="1.0" encoding="utf-8"?>
<TemplafySlideFormConfiguration><![CDATA[{"formFields":[],"formDataEntries":[]}]]></TemplafySlideFormConfiguration>
</file>

<file path=customXml/item151.xml><?xml version="1.0" encoding="utf-8"?>
<TemplafySlideFormConfiguration><![CDATA[{"formFields":[],"formDataEntries":[]}]]></TemplafySlideFormConfiguration>
</file>

<file path=customXml/item152.xml><?xml version="1.0" encoding="utf-8"?>
<TemplafySlideTemplateConfiguration><![CDATA[{"slideVersion":1,"isValidatorEnabled":false,"isLocked":false,"elementsMetadata":[],"slideId":"638013797448130541","enableDocumentContentUpdater":false,"version":"2.0"}]]></TemplafySlideTemplateConfiguration>
</file>

<file path=customXml/item153.xml><?xml version="1.0" encoding="utf-8"?>
<TemplafySlideFormConfiguration><![CDATA[{"formFields":[],"formDataEntries":[]}]]></TemplafySlideFormConfiguration>
</file>

<file path=customXml/item154.xml><?xml version="1.0" encoding="utf-8"?>
<TemplafySlideTemplateConfiguration><![CDATA[{"slideVersion":1,"isValidatorEnabled":false,"isLocked":false,"elementsMetadata":[],"slideId":"638013797448130541","enableDocumentContentUpdater":false,"version":"2.0"}]]></TemplafySlideTemplateConfiguration>
</file>

<file path=customXml/item16.xml><?xml version="1.0" encoding="utf-8"?>
<TemplafySlideTemplateConfiguration><![CDATA[{"slideVersion":1,"isValidatorEnabled":false,"isLocked":false,"elementsMetadata":[],"slideId":"638013797448138910","enableDocumentContentUpdater":false,"version":"2.0"}]]></TemplafySlideTemplateConfiguration>
</file>

<file path=customXml/item17.xml><?xml version="1.0" encoding="utf-8"?>
<TemplafySlideTemplateConfiguration><![CDATA[{"slideVersion":1,"isValidatorEnabled":false,"isLocked":false,"elementsMetadata":[],"slideId":"638013797448130541","enableDocumentContentUpdater":false,"version":"2.0"}]]></TemplafySlideTemplateConfiguration>
</file>

<file path=customXml/item18.xml><?xml version="1.0" encoding="utf-8"?>
<TemplafySlideFormConfiguration><![CDATA[{"formFields":[],"formDataEntries":[]}]]></TemplafySlideFormConfiguration>
</file>

<file path=customXml/item19.xml><?xml version="1.0" encoding="utf-8"?>
<TemplafySlideFormConfiguration><![CDATA[{"formFields":[],"formDataEntries":[]}]]></TemplafySlideFormConfiguration>
</file>

<file path=customXml/item2.xml><?xml version="1.0" encoding="utf-8"?>
<TemplafySlideTemplateConfiguration><![CDATA[{"slideVersion":1,"isValidatorEnabled":false,"isLocked":false,"elementsMetadata":[],"slideId":"638013797448130541","enableDocumentContentUpdater":false,"version":"2.0"}]]></TemplafySlideTemplateConfiguration>
</file>

<file path=customXml/item20.xml><?xml version="1.0" encoding="utf-8"?>
<TemplafySlideTemplateConfiguration><![CDATA[{"slideVersion":1,"isValidatorEnabled":false,"isLocked":false,"elementsMetadata":[],"slideId":"638013797448130541","enableDocumentContentUpdater":false,"version":"2.0"}]]></TemplafySlideTemplateConfiguration>
</file>

<file path=customXml/item21.xml><?xml version="1.0" encoding="utf-8"?>
<TemplafySlideFormConfiguration><![CDATA[{"formFields":[],"formDataEntries":[]}]]></TemplafySlideFormConfiguration>
</file>

<file path=customXml/item22.xml><?xml version="1.0" encoding="utf-8"?>
<TemplafySlideTemplateConfiguration><![CDATA[{"slideVersion":1,"isValidatorEnabled":false,"isLocked":false,"elementsMetadata":[],"slideId":"638013797448060512","enableDocumentContentUpdater":false,"version":"2.0"}]]></TemplafySlideTemplateConfiguration>
</file>

<file path=customXml/item23.xml><?xml version="1.0" encoding="utf-8"?>
<TemplafySlideTemplateConfiguration><![CDATA[{"slideVersion":1,"isValidatorEnabled":false,"isLocked":false,"elementsMetadata":[],"slideId":"638013797448130541","enableDocumentContentUpdater":false,"version":"2.0"}]]></TemplafySlideTemplateConfiguration>
</file>

<file path=customXml/item24.xml><?xml version="1.0" encoding="utf-8"?>
<TemplafySlideTemplateConfiguration><![CDATA[{"slideVersion":1,"isValidatorEnabled":false,"isLocked":false,"elementsMetadata":[],"slideId":"638013797448130541","enableDocumentContentUpdater":false,"version":"2.0"}]]></TemplafySlideTemplateConfiguration>
</file>

<file path=customXml/item25.xml><?xml version="1.0" encoding="utf-8"?>
<TemplafySlideTemplateConfiguration><![CDATA[{"slideVersion":1,"isValidatorEnabled":false,"isLocked":false,"elementsMetadata":[],"slideId":"638013797448130541","enableDocumentContentUpdater":false,"version":"2.0"}]]></TemplafySlideTemplateConfiguration>
</file>

<file path=customXml/item26.xml><?xml version="1.0" encoding="utf-8"?>
<TemplafySlideTemplateConfiguration><![CDATA[{"slideVersion":1,"isValidatorEnabled":false,"isLocked":false,"elementsMetadata":[],"slideId":"638013797448130541","enableDocumentContentUpdater":false,"version":"2.0"}]]></TemplafySlideTemplateConfiguration>
</file>

<file path=customXml/item27.xml><?xml version="1.0" encoding="utf-8"?>
<TemplafySlideTemplateConfiguration><![CDATA[{"slideVersion":1,"isValidatorEnabled":false,"isLocked":false,"elementsMetadata":[],"slideId":"638013797448130541","enableDocumentContentUpdater":false,"version":"2.0"}]]></TemplafySlideTemplateConfiguration>
</file>

<file path=customXml/item28.xml><?xml version="1.0" encoding="utf-8"?>
<TemplafySlideTemplateConfiguration><![CDATA[{"slideVersion":1,"isValidatorEnabled":false,"isLocked":false,"elementsMetadata":[],"slideId":"638013797448130541","enableDocumentContentUpdater":false,"version":"2.0"}]]></TemplafySlideTemplateConfiguration>
</file>

<file path=customXml/item29.xml><?xml version="1.0" encoding="utf-8"?>
<TemplafySlideTemplateConfiguration><![CDATA[{"slideVersion":1,"isValidatorEnabled":false,"isLocked":false,"elementsMetadata":[],"slideId":"638013797448130541","enableDocumentContentUpdater":false,"version":"2.0"}]]></TemplafySlideTemplateConfiguration>
</file>

<file path=customXml/item3.xml><?xml version="1.0" encoding="utf-8"?>
<TemplafySlideFormConfiguration><![CDATA[{"formFields":[],"formDataEntries":[]}]]></TemplafySlideFormConfiguration>
</file>

<file path=customXml/item30.xml><?xml version="1.0" encoding="utf-8"?>
<TemplafySlideFormConfiguration><![CDATA[{"formFields":[],"formDataEntries":[]}]]></TemplafySlideFormConfiguration>
</file>

<file path=customXml/item31.xml><?xml version="1.0" encoding="utf-8"?>
<TemplafySlideTemplateConfiguration><![CDATA[{"slideVersion":1,"isValidatorEnabled":false,"isLocked":false,"elementsMetadata":[],"slideId":"638013797448130541","enableDocumentContentUpdater":false,"version":"2.0"}]]></TemplafySlideTemplateConfiguration>
</file>

<file path=customXml/item32.xml><?xml version="1.0" encoding="utf-8"?>
<TemplafySlideFormConfiguration><![CDATA[{"formFields":[],"formDataEntries":[]}]]></TemplafySlideFormConfiguration>
</file>

<file path=customXml/item33.xml><?xml version="1.0" encoding="utf-8"?>
<TemplafySlideFormConfiguration><![CDATA[{"formFields":[],"formDataEntries":[]}]]></TemplafySlideFormConfiguration>
</file>

<file path=customXml/item34.xml><?xml version="1.0" encoding="utf-8"?>
<TemplafySlideTemplateConfiguration><![CDATA[{"slideVersion":1,"isValidatorEnabled":false,"isLocked":false,"elementsMetadata":[],"slideId":"638013797448130541","enableDocumentContentUpdater":false,"version":"2.0"}]]></TemplafySlideTemplateConfiguration>
</file>

<file path=customXml/item35.xml><?xml version="1.0" encoding="utf-8"?>
<TemplafySlideFormConfiguration><![CDATA[{"formFields":[],"formDataEntries":[]}]]></TemplafySlideFormConfiguration>
</file>

<file path=customXml/item36.xml><?xml version="1.0" encoding="utf-8"?>
<TemplafySlideTemplateConfiguration><![CDATA[{"slideVersion":1,"isValidatorEnabled":false,"isLocked":false,"elementsMetadata":[],"slideId":"638013797448130541","enableDocumentContentUpdater":false,"version":"2.0"}]]></TemplafySlideTemplateConfiguration>
</file>

<file path=customXml/item37.xml><?xml version="1.0" encoding="utf-8"?>
<TemplafySlideTemplateConfiguration><![CDATA[{"slideVersion":1,"isValidatorEnabled":false,"isLocked":false,"elementsMetadata":[],"slideId":"638013797448130541","enableDocumentContentUpdater":false,"version":"2.0"}]]></TemplafySlideTemplateConfiguration>
</file>

<file path=customXml/item38.xml><?xml version="1.0" encoding="utf-8"?>
<TemplafySlideTemplateConfiguration><![CDATA[{"slideVersion":1,"isValidatorEnabled":false,"isLocked":false,"elementsMetadata":[],"slideId":"638013797448130541","enableDocumentContentUpdater":false,"version":"2.0"}]]></TemplafySlideTemplateConfiguration>
</file>

<file path=customXml/item39.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40.xml><?xml version="1.0" encoding="utf-8"?>
<TemplafySlideFormConfiguration><![CDATA[{"formFields":[],"formDataEntries":[]}]]></TemplafySlideFormConfiguration>
</file>

<file path=customXml/item41.xml><?xml version="1.0" encoding="utf-8"?>
<TemplafySlideTemplateConfiguration><![CDATA[{"slideVersion":1,"isValidatorEnabled":false,"isLocked":false,"elementsMetadata":[],"slideId":"638013797448130541","enableDocumentContentUpdater":false,"version":"2.0"}]]></TemplafySlideTemplateConfiguration>
</file>

<file path=customXml/item42.xml><?xml version="1.0" encoding="utf-8"?>
<TemplafySlideFormConfiguration><![CDATA[{"formFields":[],"formDataEntries":[]}]]></TemplafySlideFormConfiguration>
</file>

<file path=customXml/item43.xml><?xml version="1.0" encoding="utf-8"?>
<TemplafySlideTemplateConfiguration><![CDATA[{"slideVersion":1,"isValidatorEnabled":false,"isLocked":false,"elementsMetadata":[],"slideId":"638013797448130541","enableDocumentContentUpdater":false,"version":"2.0"}]]></TemplafySlideTemplateConfiguration>
</file>

<file path=customXml/item44.xml><?xml version="1.0" encoding="utf-8"?>
<TemplafySlideTemplateConfiguration><![CDATA[{"slideVersion":1,"isValidatorEnabled":false,"isLocked":false,"elementsMetadata":[],"slideId":"638013797448130541","enableDocumentContentUpdater":false,"version":"2.0"}]]></TemplafySlideTemplateConfiguration>
</file>

<file path=customXml/item45.xml><?xml version="1.0" encoding="utf-8"?>
<TemplafySlideFormConfiguration><![CDATA[{"formFields":[],"formDataEntries":[]}]]></TemplafySlideFormConfiguration>
</file>

<file path=customXml/item46.xml><?xml version="1.0" encoding="utf-8"?>
<TemplafySlideFormConfiguration><![CDATA[{"formFields":[],"formDataEntries":[]}]]></TemplafySlideFormConfiguration>
</file>

<file path=customXml/item47.xml><?xml version="1.0" encoding="utf-8"?>
<TemplafySlideFormConfiguration><![CDATA[{"formFields":[],"formDataEntries":[]}]]></TemplafySlideFormConfiguration>
</file>

<file path=customXml/item48.xml><?xml version="1.0" encoding="utf-8"?>
<TemplafySlideFormConfiguration><![CDATA[{"formFields":[],"formDataEntries":[]}]]></TemplafySlideFormConfiguration>
</file>

<file path=customXml/item49.xml><?xml version="1.0" encoding="utf-8"?>
<TemplafySlideTemplateConfiguration><![CDATA[{"slideVersion":1,"isValidatorEnabled":false,"isLocked":false,"elementsMetadata":[],"slideId":"638013797448130541","enableDocumentContentUpdater":false,"version":"2.0"}]]></TemplafySlideTemplateConfiguration>
</file>

<file path=customXml/item5.xml><?xml version="1.0" encoding="utf-8"?>
<TemplafySlideFormConfiguration><![CDATA[{"formFields":[],"formDataEntries":[]}]]></TemplafySlideFormConfiguration>
</file>

<file path=customXml/item50.xml><?xml version="1.0" encoding="utf-8"?>
<TemplafySlideTemplateConfiguration><![CDATA[{"slideVersion":1,"isValidatorEnabled":false,"isLocked":false,"elementsMetadata":[],"slideId":"638013797448130541","enableDocumentContentUpdater":false,"version":"2.0"}]]></TemplafySlideTemplateConfiguration>
</file>

<file path=customXml/item51.xml><?xml version="1.0" encoding="utf-8"?>
<TemplafySlideTemplateConfiguration><![CDATA[{"slideVersion":1,"isValidatorEnabled":false,"isLocked":false,"elementsMetadata":[],"slideId":"638013797448130541","enableDocumentContentUpdater":false,"version":"2.0"}]]></TemplafySlideTemplateConfiguration>
</file>

<file path=customXml/item52.xml><?xml version="1.0" encoding="utf-8"?>
<TemplafySlideTemplateConfiguration><![CDATA[{"slideVersion":1,"isValidatorEnabled":false,"isLocked":false,"elementsMetadata":[],"slideId":"638013797448130541","enableDocumentContentUpdater":false,"version":"2.0"}]]></TemplafySlideTemplateConfiguration>
</file>

<file path=customXml/item53.xml><?xml version="1.0" encoding="utf-8"?>
<TemplafySlideTemplateConfiguration><![CDATA[{"slideVersion":1,"isValidatorEnabled":false,"isLocked":false,"elementsMetadata":[],"slideId":"638013797448130541","enableDocumentContentUpdater":false,"version":"2.0"}]]></TemplafySlideTemplateConfiguration>
</file>

<file path=customXml/item54.xml><?xml version="1.0" encoding="utf-8"?>
<TemplafySlideFormConfiguration><![CDATA[{"formFields":[],"formDataEntries":[]}]]></TemplafySlideFormConfiguration>
</file>

<file path=customXml/item55.xml><?xml version="1.0" encoding="utf-8"?>
<TemplafySlideFormConfiguration><![CDATA[{"formFields":[],"formDataEntries":[]}]]></TemplafySlideFormConfiguration>
</file>

<file path=customXml/item56.xml><?xml version="1.0" encoding="utf-8"?>
<TemplafySlideFormConfiguration><![CDATA[{"formFields":[],"formDataEntries":[]}]]></TemplafySlideFormConfiguration>
</file>

<file path=customXml/item57.xml><?xml version="1.0" encoding="utf-8"?>
<TemplafySlideFormConfiguration><![CDATA[{"formFields":[],"formDataEntries":[]}]]></TemplafySlideFormConfiguration>
</file>

<file path=customXml/item58.xml><?xml version="1.0" encoding="utf-8"?>
<TemplafySlideTemplateConfiguration><![CDATA[{"slideVersion":1,"isValidatorEnabled":false,"isLocked":false,"elementsMetadata":[],"slideId":"638013797448130541","enableDocumentContentUpdater":false,"version":"2.0"}]]></TemplafySlideTemplateConfiguration>
</file>

<file path=customXml/item59.xml><?xml version="1.0" encoding="utf-8"?>
<TemplafyTemplateConfiguration><![CDATA[{"elementsMetadata":[],"transformationConfigurations":[],"templateName":"Hexagon Blank","templateDescription":"","enableDocumentContentUpdater":false,"version":"2.0"}]]></TemplafyTemplateConfiguration>
</file>

<file path=customXml/item6.xml><?xml version="1.0" encoding="utf-8"?>
<TemplafyFormConfiguration><![CDATA[{"formFields":[],"formDataEntries":[]}]]></TemplafyFormConfiguration>
</file>

<file path=customXml/item60.xml><?xml version="1.0" encoding="utf-8"?>
<TemplafySlideTemplateConfiguration><![CDATA[{"slideVersion":1,"isValidatorEnabled":false,"isLocked":false,"elementsMetadata":[],"slideId":"638013797448130541","enableDocumentContentUpdater":false,"version":"2.0"}]]></TemplafySlideTemplateConfiguration>
</file>

<file path=customXml/item61.xml><?xml version="1.0" encoding="utf-8"?>
<TemplafySlideTemplateConfiguration><![CDATA[{"slideVersion":1,"isValidatorEnabled":false,"isLocked":false,"elementsMetadata":[],"slideId":"638013797448130541","enableDocumentContentUpdater":false,"version":"2.0"}]]></TemplafySlideTemplateConfiguration>
</file>

<file path=customXml/item62.xml><?xml version="1.0" encoding="utf-8"?>
<TemplafySlideFormConfiguration><![CDATA[{"formFields":[],"formDataEntries":[]}]]></TemplafySlideFormConfiguration>
</file>

<file path=customXml/item63.xml><?xml version="1.0" encoding="utf-8"?>
<TemplafySlideTemplateConfiguration><![CDATA[{"slideVersion":1,"isValidatorEnabled":false,"isLocked":false,"elementsMetadata":[],"slideId":"638013797448130541","enableDocumentContentUpdater":false,"version":"2.0"}]]></TemplafySlideTemplateConfiguration>
</file>

<file path=customXml/item64.xml><?xml version="1.0" encoding="utf-8"?>
<TemplafySlideFormConfiguration><![CDATA[{"formFields":[],"formDataEntries":[]}]]></TemplafySlideFormConfiguration>
</file>

<file path=customXml/item65.xml><?xml version="1.0" encoding="utf-8"?>
<TemplafySlideFormConfiguration><![CDATA[{"formFields":[],"formDataEntries":[]}]]></TemplafySlideFormConfiguration>
</file>

<file path=customXml/item66.xml><?xml version="1.0" encoding="utf-8"?>
<TemplafySlideFormConfiguration><![CDATA[{"formFields":[],"formDataEntries":[]}]]></TemplafySlideFormConfiguration>
</file>

<file path=customXml/item67.xml><?xml version="1.0" encoding="utf-8"?>
<TemplafySlideFormConfiguration><![CDATA[{"formFields":[],"formDataEntries":[]}]]></TemplafySlideFormConfiguration>
</file>

<file path=customXml/item68.xml><?xml version="1.0" encoding="utf-8"?>
<TemplafySlideTemplateConfiguration><![CDATA[{"slideVersion":1,"isValidatorEnabled":false,"isLocked":false,"elementsMetadata":[],"slideId":"638013797448130541","enableDocumentContentUpdater":false,"version":"2.0"}]]></TemplafySlideTemplateConfiguration>
</file>

<file path=customXml/item69.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70.xml><?xml version="1.0" encoding="utf-8"?>
<TemplafySlideTemplateConfiguration><![CDATA[{"slideVersion":1,"isValidatorEnabled":false,"isLocked":false,"elementsMetadata":[],"slideId":"638013797448130541","enableDocumentContentUpdater":false,"version":"2.0"}]]></TemplafySlideTemplateConfiguration>
</file>

<file path=customXml/item71.xml><?xml version="1.0" encoding="utf-8"?>
<TemplafySlideFormConfiguration><![CDATA[{"formFields":[],"formDataEntries":[]}]]></TemplafySlideFormConfiguration>
</file>

<file path=customXml/item72.xml><?xml version="1.0" encoding="utf-8"?>
<TemplafySlideTemplateConfiguration><![CDATA[{"slideVersion":1,"isValidatorEnabled":false,"isLocked":false,"elementsMetadata":[],"slideId":"638013797448130541","enableDocumentContentUpdater":false,"version":"2.0"}]]></TemplafySlideTemplateConfiguration>
</file>

<file path=customXml/item73.xml><?xml version="1.0" encoding="utf-8"?>
<TemplafySlideTemplateConfiguration><![CDATA[{"slideVersion":1,"isValidatorEnabled":false,"isLocked":false,"elementsMetadata":[],"slideId":"638013797448130541","enableDocumentContentUpdater":false,"version":"2.0"}]]></TemplafySlideTemplateConfiguration>
</file>

<file path=customXml/item74.xml><?xml version="1.0" encoding="utf-8"?>
<TemplafySlideFormConfiguration><![CDATA[{"formFields":[],"formDataEntries":[]}]]></TemplafySlideFormConfiguration>
</file>

<file path=customXml/item75.xml><?xml version="1.0" encoding="utf-8"?>
<TemplafySlideFormConfiguration><![CDATA[{"formFields":[],"formDataEntries":[]}]]></TemplafySlideFormConfiguration>
</file>

<file path=customXml/item76.xml><?xml version="1.0" encoding="utf-8"?>
<TemplafySlideTemplateConfiguration><![CDATA[{"slideVersion":1,"isValidatorEnabled":false,"isLocked":false,"elementsMetadata":[],"slideId":"638013797448130541","enableDocumentContentUpdater":false,"version":"2.0"}]]></TemplafySlideTemplateConfiguration>
</file>

<file path=customXml/item77.xml><?xml version="1.0" encoding="utf-8"?>
<TemplafySlideTemplateConfiguration><![CDATA[{"slideVersion":1,"isValidatorEnabled":false,"isLocked":false,"elementsMetadata":[],"slideId":"638013797448130541","enableDocumentContentUpdater":false,"version":"2.0"}]]></TemplafySlideTemplateConfiguration>
</file>

<file path=customXml/item78.xml><?xml version="1.0" encoding="utf-8"?>
<TemplafySlideFormConfiguration><![CDATA[{"formFields":[],"formDataEntries":[]}]]></TemplafySlideFormConfiguration>
</file>

<file path=customXml/item79.xml><?xml version="1.0" encoding="utf-8"?>
<TemplafySlideTemplateConfiguration><![CDATA[{"slideVersion":1,"isValidatorEnabled":false,"isLocked":false,"elementsMetadata":[],"slideId":"638013797448130541","enableDocumentContentUpdater":false,"version":"2.0"}]]></TemplafySlideTemplateConfiguration>
</file>

<file path=customXml/item8.xml><?xml version="1.0" encoding="utf-8"?>
<TemplafySlideFormConfiguration><![CDATA[{"formFields":[],"formDataEntries":[]}]]></TemplafySlideFormConfiguration>
</file>

<file path=customXml/item80.xml><?xml version="1.0" encoding="utf-8"?>
<ct:contentTypeSchema xmlns:ct="http://schemas.microsoft.com/office/2006/metadata/contentType" xmlns:ma="http://schemas.microsoft.com/office/2006/metadata/properties/metaAttributes" ct:_="" ma:_="" ma:contentTypeName="Document" ma:contentTypeID="0x01010069B169C245BA594BA25B913726BA824F" ma:contentTypeVersion="14" ma:contentTypeDescription="Create a new document." ma:contentTypeScope="" ma:versionID="6fe8590494224007b8eaf1807ef97c1c">
  <xsd:schema xmlns:xsd="http://www.w3.org/2001/XMLSchema" xmlns:xs="http://www.w3.org/2001/XMLSchema" xmlns:p="http://schemas.microsoft.com/office/2006/metadata/properties" xmlns:ns2="7f65cd81-0845-44fe-8b0c-718e8aec389a" xmlns:ns3="2cf5aac0-b23e-4d07-8f8c-22afb1b617c0" targetNamespace="http://schemas.microsoft.com/office/2006/metadata/properties" ma:root="true" ma:fieldsID="55d59d92bb0ea97fcf01091988d7917d" ns2:_="" ns3:_="">
    <xsd:import namespace="7f65cd81-0845-44fe-8b0c-718e8aec389a"/>
    <xsd:import namespace="2cf5aac0-b23e-4d07-8f8c-22afb1b617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65cd81-0845-44fe-8b0c-718e8aec38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5aac0-b23e-4d07-8f8c-22afb1b617c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36d68890-7b21-4d74-8bde-aa8c00b7c382}" ma:internalName="TaxCatchAll" ma:showField="CatchAllData" ma:web="2cf5aac0-b23e-4d07-8f8c-22afb1b617c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1.xml><?xml version="1.0" encoding="utf-8"?>
<TemplafySlideFormConfiguration><![CDATA[{"formFields":[],"formDataEntries":[]}]]></TemplafySlideFormConfiguration>
</file>

<file path=customXml/item82.xml><?xml version="1.0" encoding="utf-8"?>
<TemplafySlideTemplateConfiguration><![CDATA[{"slideVersion":1,"isValidatorEnabled":false,"isLocked":false,"elementsMetadata":[],"slideId":"638013797448130541","enableDocumentContentUpdater":false,"version":"2.0"}]]></TemplafySlideTemplateConfiguration>
</file>

<file path=customXml/item83.xml><?xml version="1.0" encoding="utf-8"?>
<TemplafySlideFormConfiguration><![CDATA[{"formFields":[],"formDataEntries":[]}]]></TemplafySlideFormConfiguration>
</file>

<file path=customXml/item84.xml><?xml version="1.0" encoding="utf-8"?>
<TemplafySlideTemplateConfiguration><![CDATA[{"slideVersion":1,"isValidatorEnabled":false,"isLocked":false,"elementsMetadata":[],"slideId":"638013797448130541","enableDocumentContentUpdater":false,"version":"2.0"}]]></TemplafySlideTemplateConfiguration>
</file>

<file path=customXml/item85.xml><?xml version="1.0" encoding="utf-8"?>
<TemplafySlideTemplateConfiguration><![CDATA[{"slideVersion":1,"isValidatorEnabled":false,"isLocked":false,"elementsMetadata":[],"slideId":"638013797448130541","enableDocumentContentUpdater":false,"version":"2.0"}]]></TemplafySlideTemplateConfiguration>
</file>

<file path=customXml/item86.xml><?xml version="1.0" encoding="utf-8"?>
<TemplafySlideTemplateConfiguration><![CDATA[{"slideVersion":1,"isValidatorEnabled":false,"isLocked":false,"elementsMetadata":[],"slideId":"638013797448130541","enableDocumentContentUpdater":false,"version":"2.0"}]]></TemplafySlideTemplateConfiguration>
</file>

<file path=customXml/item87.xml><?xml version="1.0" encoding="utf-8"?>
<TemplafySlideTemplateConfiguration><![CDATA[{"slideVersion":1,"isValidatorEnabled":false,"isLocked":false,"elementsMetadata":[],"slideId":"638013797448130541","enableDocumentContentUpdater":false,"version":"2.0"}]]></TemplafySlideTemplateConfiguration>
</file>

<file path=customXml/item88.xml><?xml version="1.0" encoding="utf-8"?>
<TemplafySlideTemplateConfiguration><![CDATA[{"slideVersion":1,"isValidatorEnabled":false,"isLocked":false,"elementsMetadata":[],"slideId":"638013797448130541","enableDocumentContentUpdater":false,"version":"2.0"}]]></TemplafySlideTemplateConfiguration>
</file>

<file path=customXml/item89.xml><?xml version="1.0" encoding="utf-8"?>
<TemplafySlideFormConfiguration><![CDATA[{"formFields":[],"formDataEntries":[]}]]></TemplafySlideFormConfiguration>
</file>

<file path=customXml/item9.xml><?xml version="1.0" encoding="utf-8"?>
<TemplafySlideTemplateConfiguration><![CDATA[{"slideVersion":1,"isValidatorEnabled":false,"isLocked":false,"elementsMetadata":[],"slideId":"638013797448130541","enableDocumentContentUpdater":false,"version":"2.0"}]]></TemplafySlideTemplateConfiguration>
</file>

<file path=customXml/item90.xml><?xml version="1.0" encoding="utf-8"?>
<TemplafySlideTemplateConfiguration><![CDATA[{"slideVersion":1,"isValidatorEnabled":false,"isLocked":false,"elementsMetadata":[],"slideId":"638013797448130541","enableDocumentContentUpdater":false,"version":"2.0"}]]></TemplafySlideTemplateConfiguration>
</file>

<file path=customXml/item91.xml><?xml version="1.0" encoding="utf-8"?>
<TemplafySlideFormConfiguration><![CDATA[{"formFields":[],"formDataEntries":[]}]]></TemplafySlideFormConfiguration>
</file>

<file path=customXml/item92.xml><?xml version="1.0" encoding="utf-8"?>
<TemplafySlideTemplateConfiguration><![CDATA[{"slideVersion":1,"isValidatorEnabled":false,"isLocked":false,"elementsMetadata":[],"slideId":"638013797448130541","enableDocumentContentUpdater":false,"version":"2.0"}]]></TemplafySlideTemplateConfiguration>
</file>

<file path=customXml/item93.xml><?xml version="1.0" encoding="utf-8"?>
<TemplafySlideFormConfiguration><![CDATA[{"formFields":[],"formDataEntries":[]}]]></TemplafySlideFormConfiguration>
</file>

<file path=customXml/item94.xml><?xml version="1.0" encoding="utf-8"?>
<TemplafySlideTemplateConfiguration><![CDATA[{"slideVersion":1,"isValidatorEnabled":false,"isLocked":false,"elementsMetadata":[],"slideId":"638013797448130541","enableDocumentContentUpdater":false,"version":"2.0"}]]></TemplafySlideTemplateConfiguration>
</file>

<file path=customXml/item95.xml><?xml version="1.0" encoding="utf-8"?>
<TemplafySlideTemplateConfiguration><![CDATA[{"slideVersion":1,"isValidatorEnabled":false,"isLocked":false,"elementsMetadata":[],"slideId":"638013797448130541","enableDocumentContentUpdater":false,"version":"2.0"}]]></TemplafySlideTemplateConfiguration>
</file>

<file path=customXml/item96.xml><?xml version="1.0" encoding="utf-8"?>
<TemplafySlideFormConfiguration><![CDATA[{"formFields":[],"formDataEntries":[]}]]></TemplafySlideFormConfiguration>
</file>

<file path=customXml/item97.xml><?xml version="1.0" encoding="utf-8"?>
<TemplafySlideTemplateConfiguration><![CDATA[{"slideVersion":1,"isValidatorEnabled":false,"isLocked":false,"elementsMetadata":[],"slideId":"638013797448130541","enableDocumentContentUpdater":false,"version":"2.0"}]]></TemplafySlideTemplateConfiguration>
</file>

<file path=customXml/item98.xml><?xml version="1.0" encoding="utf-8"?>
<TemplafySlideFormConfiguration><![CDATA[{"formFields":[],"formDataEntries":[]}]]></TemplafySlideFormConfiguration>
</file>

<file path=customXml/item99.xml><?xml version="1.0" encoding="utf-8"?>
<TemplafySlideFormConfiguration><![CDATA[{"formFields":[],"formDataEntries":[]}]]></TemplafySlideFormConfiguration>
</file>

<file path=customXml/itemProps1.xml><?xml version="1.0" encoding="utf-8"?>
<ds:datastoreItem xmlns:ds="http://schemas.openxmlformats.org/officeDocument/2006/customXml" ds:itemID="{01C3705E-4881-418E-8607-0692DF4ED7B0}">
  <ds:schemaRefs/>
</ds:datastoreItem>
</file>

<file path=customXml/itemProps10.xml><?xml version="1.0" encoding="utf-8"?>
<ds:datastoreItem xmlns:ds="http://schemas.openxmlformats.org/officeDocument/2006/customXml" ds:itemID="{94F99F2E-6821-478D-BF0E-96399E2EDDE7}">
  <ds:schemaRefs/>
</ds:datastoreItem>
</file>

<file path=customXml/itemProps100.xml><?xml version="1.0" encoding="utf-8"?>
<ds:datastoreItem xmlns:ds="http://schemas.openxmlformats.org/officeDocument/2006/customXml" ds:itemID="{7BAF7EB3-1C0D-4926-B281-FBCEF0DBFBEE}">
  <ds:schemaRefs/>
</ds:datastoreItem>
</file>

<file path=customXml/itemProps101.xml><?xml version="1.0" encoding="utf-8"?>
<ds:datastoreItem xmlns:ds="http://schemas.openxmlformats.org/officeDocument/2006/customXml" ds:itemID="{37737DA1-B9CD-4590-8F03-67E168CD2FF5}">
  <ds:schemaRefs/>
</ds:datastoreItem>
</file>

<file path=customXml/itemProps102.xml><?xml version="1.0" encoding="utf-8"?>
<ds:datastoreItem xmlns:ds="http://schemas.openxmlformats.org/officeDocument/2006/customXml" ds:itemID="{8E57F7C5-FBE0-4D1E-9B24-E4EDE43453CB}">
  <ds:schemaRefs/>
</ds:datastoreItem>
</file>

<file path=customXml/itemProps103.xml><?xml version="1.0" encoding="utf-8"?>
<ds:datastoreItem xmlns:ds="http://schemas.openxmlformats.org/officeDocument/2006/customXml" ds:itemID="{F7C3ABB7-A0AC-4D6F-904E-53CA9AB9293A}">
  <ds:schemaRefs/>
</ds:datastoreItem>
</file>

<file path=customXml/itemProps104.xml><?xml version="1.0" encoding="utf-8"?>
<ds:datastoreItem xmlns:ds="http://schemas.openxmlformats.org/officeDocument/2006/customXml" ds:itemID="{907A51DD-84FC-4A8D-8D62-2F700A45EC14}">
  <ds:schemaRefs/>
</ds:datastoreItem>
</file>

<file path=customXml/itemProps105.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106.xml><?xml version="1.0" encoding="utf-8"?>
<ds:datastoreItem xmlns:ds="http://schemas.openxmlformats.org/officeDocument/2006/customXml" ds:itemID="{329B3E34-B27A-4F0D-A1CC-1B4336255C6F}">
  <ds:schemaRefs/>
</ds:datastoreItem>
</file>

<file path=customXml/itemProps107.xml><?xml version="1.0" encoding="utf-8"?>
<ds:datastoreItem xmlns:ds="http://schemas.openxmlformats.org/officeDocument/2006/customXml" ds:itemID="{0C0CC606-54B6-4D93-AA31-519C702C1126}">
  <ds:schemaRefs/>
</ds:datastoreItem>
</file>

<file path=customXml/itemProps108.xml><?xml version="1.0" encoding="utf-8"?>
<ds:datastoreItem xmlns:ds="http://schemas.openxmlformats.org/officeDocument/2006/customXml" ds:itemID="{B402F03A-4D90-4D76-AD01-2BF6C609B953}">
  <ds:schemaRefs/>
</ds:datastoreItem>
</file>

<file path=customXml/itemProps109.xml><?xml version="1.0" encoding="utf-8"?>
<ds:datastoreItem xmlns:ds="http://schemas.openxmlformats.org/officeDocument/2006/customXml" ds:itemID="{8D4860E8-831E-4100-A99F-43886768B330}">
  <ds:schemaRefs/>
</ds:datastoreItem>
</file>

<file path=customXml/itemProps11.xml><?xml version="1.0" encoding="utf-8"?>
<ds:datastoreItem xmlns:ds="http://schemas.openxmlformats.org/officeDocument/2006/customXml" ds:itemID="{079EB995-E113-42C5-9DA6-091E66CA5196}">
  <ds:schemaRefs/>
</ds:datastoreItem>
</file>

<file path=customXml/itemProps110.xml><?xml version="1.0" encoding="utf-8"?>
<ds:datastoreItem xmlns:ds="http://schemas.openxmlformats.org/officeDocument/2006/customXml" ds:itemID="{1A71EA49-9618-4BA2-A44F-BF75E3C84D63}">
  <ds:schemaRefs/>
</ds:datastoreItem>
</file>

<file path=customXml/itemProps111.xml><?xml version="1.0" encoding="utf-8"?>
<ds:datastoreItem xmlns:ds="http://schemas.openxmlformats.org/officeDocument/2006/customXml" ds:itemID="{5AE9E16F-979B-42AC-BFE3-E25B6C836F1B}">
  <ds:schemaRefs/>
</ds:datastoreItem>
</file>

<file path=customXml/itemProps112.xml><?xml version="1.0" encoding="utf-8"?>
<ds:datastoreItem xmlns:ds="http://schemas.openxmlformats.org/officeDocument/2006/customXml" ds:itemID="{C6451C78-3F71-400C-A4CF-B7E237A58BCB}">
  <ds:schemaRefs/>
</ds:datastoreItem>
</file>

<file path=customXml/itemProps113.xml><?xml version="1.0" encoding="utf-8"?>
<ds:datastoreItem xmlns:ds="http://schemas.openxmlformats.org/officeDocument/2006/customXml" ds:itemID="{5AC217AC-65C1-4894-94BA-432C46A9730C}">
  <ds:schemaRefs/>
</ds:datastoreItem>
</file>

<file path=customXml/itemProps114.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115.xml><?xml version="1.0" encoding="utf-8"?>
<ds:datastoreItem xmlns:ds="http://schemas.openxmlformats.org/officeDocument/2006/customXml" ds:itemID="{7A6DD660-6410-48B5-AE0C-2CEA721C2320}">
  <ds:schemaRefs/>
</ds:datastoreItem>
</file>

<file path=customXml/itemProps116.xml><?xml version="1.0" encoding="utf-8"?>
<ds:datastoreItem xmlns:ds="http://schemas.openxmlformats.org/officeDocument/2006/customXml" ds:itemID="{B9BAD6DF-B79F-481E-9D6C-96D1EA731292}">
  <ds:schemaRefs/>
</ds:datastoreItem>
</file>

<file path=customXml/itemProps117.xml><?xml version="1.0" encoding="utf-8"?>
<ds:datastoreItem xmlns:ds="http://schemas.openxmlformats.org/officeDocument/2006/customXml" ds:itemID="{BE58872A-50C1-4BF7-9387-33BCDEF2A9F9}">
  <ds:schemaRefs/>
</ds:datastoreItem>
</file>

<file path=customXml/itemProps118.xml><?xml version="1.0" encoding="utf-8"?>
<ds:datastoreItem xmlns:ds="http://schemas.openxmlformats.org/officeDocument/2006/customXml" ds:itemID="{35B5220F-38C9-426D-93EE-70EB94414145}">
  <ds:schemaRefs/>
</ds:datastoreItem>
</file>

<file path=customXml/itemProps119.xml><?xml version="1.0" encoding="utf-8"?>
<ds:datastoreItem xmlns:ds="http://schemas.openxmlformats.org/officeDocument/2006/customXml" ds:itemID="{65E6CC4D-F7EB-44E7-BAAE-866057C034C7}">
  <ds:schemaRefs/>
</ds:datastoreItem>
</file>

<file path=customXml/itemProps12.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120.xml><?xml version="1.0" encoding="utf-8"?>
<ds:datastoreItem xmlns:ds="http://schemas.openxmlformats.org/officeDocument/2006/customXml" ds:itemID="{BC6FB7B3-FEA1-47B8-B022-7E78806C4F12}">
  <ds:schemaRefs/>
</ds:datastoreItem>
</file>

<file path=customXml/itemProps121.xml><?xml version="1.0" encoding="utf-8"?>
<ds:datastoreItem xmlns:ds="http://schemas.openxmlformats.org/officeDocument/2006/customXml" ds:itemID="{9866FDF1-4449-4F64-ADA9-10C625AC631F}">
  <ds:schemaRefs/>
</ds:datastoreItem>
</file>

<file path=customXml/itemProps122.xml><?xml version="1.0" encoding="utf-8"?>
<ds:datastoreItem xmlns:ds="http://schemas.openxmlformats.org/officeDocument/2006/customXml" ds:itemID="{7EBE59E8-F25E-4443-AA47-9BA36F2EA499}">
  <ds:schemaRefs/>
</ds:datastoreItem>
</file>

<file path=customXml/itemProps123.xml><?xml version="1.0" encoding="utf-8"?>
<ds:datastoreItem xmlns:ds="http://schemas.openxmlformats.org/officeDocument/2006/customXml" ds:itemID="{0962727F-69C1-463C-8A13-406FB735AC01}">
  <ds:schemaRefs/>
</ds:datastoreItem>
</file>

<file path=customXml/itemProps124.xml><?xml version="1.0" encoding="utf-8"?>
<ds:datastoreItem xmlns:ds="http://schemas.openxmlformats.org/officeDocument/2006/customXml" ds:itemID="{46ECAA17-4E54-493A-A66B-64E8AF4AAC78}">
  <ds:schemaRefs/>
</ds:datastoreItem>
</file>

<file path=customXml/itemProps125.xml><?xml version="1.0" encoding="utf-8"?>
<ds:datastoreItem xmlns:ds="http://schemas.openxmlformats.org/officeDocument/2006/customXml" ds:itemID="{DCEA7A3D-0EE6-4A2D-AAD6-6BBAD2D60C39}">
  <ds:schemaRefs/>
</ds:datastoreItem>
</file>

<file path=customXml/itemProps126.xml><?xml version="1.0" encoding="utf-8"?>
<ds:datastoreItem xmlns:ds="http://schemas.openxmlformats.org/officeDocument/2006/customXml" ds:itemID="{57DE4DF8-F67C-43A4-BB3D-E90DAB88AA08}">
  <ds:schemaRefs/>
</ds:datastoreItem>
</file>

<file path=customXml/itemProps127.xml><?xml version="1.0" encoding="utf-8"?>
<ds:datastoreItem xmlns:ds="http://schemas.openxmlformats.org/officeDocument/2006/customXml" ds:itemID="{A2F839B3-AC28-4753-B44E-05F31026734A}">
  <ds:schemaRefs/>
</ds:datastoreItem>
</file>

<file path=customXml/itemProps128.xml><?xml version="1.0" encoding="utf-8"?>
<ds:datastoreItem xmlns:ds="http://schemas.openxmlformats.org/officeDocument/2006/customXml" ds:itemID="{14F8940A-4F58-468E-A1CF-86D790C36A1F}">
  <ds:schemaRefs/>
</ds:datastoreItem>
</file>

<file path=customXml/itemProps129.xml><?xml version="1.0" encoding="utf-8"?>
<ds:datastoreItem xmlns:ds="http://schemas.openxmlformats.org/officeDocument/2006/customXml" ds:itemID="{5AE08CA6-ED90-45B5-B291-DCF4A8FD81CA}">
  <ds:schemaRefs/>
</ds:datastoreItem>
</file>

<file path=customXml/itemProps13.xml><?xml version="1.0" encoding="utf-8"?>
<ds:datastoreItem xmlns:ds="http://schemas.openxmlformats.org/officeDocument/2006/customXml" ds:itemID="{8989AE27-793B-41A8-A530-45DC173CBE30}">
  <ds:schemaRefs/>
</ds:datastoreItem>
</file>

<file path=customXml/itemProps130.xml><?xml version="1.0" encoding="utf-8"?>
<ds:datastoreItem xmlns:ds="http://schemas.openxmlformats.org/officeDocument/2006/customXml" ds:itemID="{42C82323-6EBE-4950-A1D9-4A32D071247F}">
  <ds:schemaRefs/>
</ds:datastoreItem>
</file>

<file path=customXml/itemProps131.xml><?xml version="1.0" encoding="utf-8"?>
<ds:datastoreItem xmlns:ds="http://schemas.openxmlformats.org/officeDocument/2006/customXml" ds:itemID="{1B353DD1-A1C0-4FBB-8C70-E371BDAC6F13}">
  <ds:schemaRefs/>
</ds:datastoreItem>
</file>

<file path=customXml/itemProps132.xml><?xml version="1.0" encoding="utf-8"?>
<ds:datastoreItem xmlns:ds="http://schemas.openxmlformats.org/officeDocument/2006/customXml" ds:itemID="{C8F9E991-74AE-4971-94F2-B1D85C59E6C2}">
  <ds:schemaRefs/>
</ds:datastoreItem>
</file>

<file path=customXml/itemProps133.xml><?xml version="1.0" encoding="utf-8"?>
<ds:datastoreItem xmlns:ds="http://schemas.openxmlformats.org/officeDocument/2006/customXml" ds:itemID="{903659E5-FBD5-4DD8-8715-90F81FCA374E}">
  <ds:schemaRefs/>
</ds:datastoreItem>
</file>

<file path=customXml/itemProps134.xml><?xml version="1.0" encoding="utf-8"?>
<ds:datastoreItem xmlns:ds="http://schemas.openxmlformats.org/officeDocument/2006/customXml" ds:itemID="{5CDB787D-AF1E-4D40-8E3A-167F8FAF5D14}">
  <ds:schemaRefs/>
</ds:datastoreItem>
</file>

<file path=customXml/itemProps135.xml><?xml version="1.0" encoding="utf-8"?>
<ds:datastoreItem xmlns:ds="http://schemas.openxmlformats.org/officeDocument/2006/customXml" ds:itemID="{E0404C5E-A3BB-4A9F-B5C4-529CE159BA09}">
  <ds:schemaRefs/>
</ds:datastoreItem>
</file>

<file path=customXml/itemProps136.xml><?xml version="1.0" encoding="utf-8"?>
<ds:datastoreItem xmlns:ds="http://schemas.openxmlformats.org/officeDocument/2006/customXml" ds:itemID="{706052CD-6092-4FDC-B67B-72B267E050D4}">
  <ds:schemaRefs/>
</ds:datastoreItem>
</file>

<file path=customXml/itemProps137.xml><?xml version="1.0" encoding="utf-8"?>
<ds:datastoreItem xmlns:ds="http://schemas.openxmlformats.org/officeDocument/2006/customXml" ds:itemID="{BD8B31DF-E369-4F1E-AC2B-3A14F692C218}">
  <ds:schemaRefs/>
</ds:datastoreItem>
</file>

<file path=customXml/itemProps138.xml><?xml version="1.0" encoding="utf-8"?>
<ds:datastoreItem xmlns:ds="http://schemas.openxmlformats.org/officeDocument/2006/customXml" ds:itemID="{D393E5B5-DD5F-4572-8E0A-8FAB89C540E5}">
  <ds:schemaRefs/>
</ds:datastoreItem>
</file>

<file path=customXml/itemProps139.xml><?xml version="1.0" encoding="utf-8"?>
<ds:datastoreItem xmlns:ds="http://schemas.openxmlformats.org/officeDocument/2006/customXml" ds:itemID="{95CE0471-ADCC-4D0C-87FE-DD28FC94EB5F}">
  <ds:schemaRefs/>
</ds:datastoreItem>
</file>

<file path=customXml/itemProps14.xml><?xml version="1.0" encoding="utf-8"?>
<ds:datastoreItem xmlns:ds="http://schemas.openxmlformats.org/officeDocument/2006/customXml" ds:itemID="{34E8B004-5155-4ADB-ACBD-468558AD3965}">
  <ds:schemaRefs/>
</ds:datastoreItem>
</file>

<file path=customXml/itemProps140.xml><?xml version="1.0" encoding="utf-8"?>
<ds:datastoreItem xmlns:ds="http://schemas.openxmlformats.org/officeDocument/2006/customXml" ds:itemID="{8F0AE3BB-62B4-48D8-BBE4-44F71DBB536A}">
  <ds:schemaRefs/>
</ds:datastoreItem>
</file>

<file path=customXml/itemProps141.xml><?xml version="1.0" encoding="utf-8"?>
<ds:datastoreItem xmlns:ds="http://schemas.openxmlformats.org/officeDocument/2006/customXml" ds:itemID="{F6B05255-3BA1-4A07-8201-E09DDBA69025}">
  <ds:schemaRefs/>
</ds:datastoreItem>
</file>

<file path=customXml/itemProps142.xml><?xml version="1.0" encoding="utf-8"?>
<ds:datastoreItem xmlns:ds="http://schemas.openxmlformats.org/officeDocument/2006/customXml" ds:itemID="{2E200F0F-AFF6-421E-843C-D15CC5A81844}">
  <ds:schemaRefs/>
</ds:datastoreItem>
</file>

<file path=customXml/itemProps143.xml><?xml version="1.0" encoding="utf-8"?>
<ds:datastoreItem xmlns:ds="http://schemas.openxmlformats.org/officeDocument/2006/customXml" ds:itemID="{F8CD8601-FEEB-47D6-8F0F-0F345377E5C7}">
  <ds:schemaRefs/>
</ds:datastoreItem>
</file>

<file path=customXml/itemProps144.xml><?xml version="1.0" encoding="utf-8"?>
<ds:datastoreItem xmlns:ds="http://schemas.openxmlformats.org/officeDocument/2006/customXml" ds:itemID="{D983737A-5F88-4CE1-89B5-C39353C9A343}">
  <ds:schemaRefs/>
</ds:datastoreItem>
</file>

<file path=customXml/itemProps145.xml><?xml version="1.0" encoding="utf-8"?>
<ds:datastoreItem xmlns:ds="http://schemas.openxmlformats.org/officeDocument/2006/customXml" ds:itemID="{BA5250CF-C9CE-46AC-A352-913B4ADB96EA}">
  <ds:schemaRefs/>
</ds:datastoreItem>
</file>

<file path=customXml/itemProps146.xml><?xml version="1.0" encoding="utf-8"?>
<ds:datastoreItem xmlns:ds="http://schemas.openxmlformats.org/officeDocument/2006/customXml" ds:itemID="{4AAE6C6A-A233-459B-A2FF-E17B19B5166A}">
  <ds:schemaRefs/>
</ds:datastoreItem>
</file>

<file path=customXml/itemProps147.xml><?xml version="1.0" encoding="utf-8"?>
<ds:datastoreItem xmlns:ds="http://schemas.openxmlformats.org/officeDocument/2006/customXml" ds:itemID="{6BACF777-479D-45CF-B728-5128A487B571}">
  <ds:schemaRefs/>
</ds:datastoreItem>
</file>

<file path=customXml/itemProps148.xml><?xml version="1.0" encoding="utf-8"?>
<ds:datastoreItem xmlns:ds="http://schemas.openxmlformats.org/officeDocument/2006/customXml" ds:itemID="{AC4A6977-6845-44CF-ACB4-11A2D925F8C3}">
  <ds:schemaRefs/>
</ds:datastoreItem>
</file>

<file path=customXml/itemProps149.xml><?xml version="1.0" encoding="utf-8"?>
<ds:datastoreItem xmlns:ds="http://schemas.openxmlformats.org/officeDocument/2006/customXml" ds:itemID="{861EEBA5-320C-4604-BE83-AFC6E186B7FD}">
  <ds:schemaRefs/>
</ds:datastoreItem>
</file>

<file path=customXml/itemProps15.xml><?xml version="1.0" encoding="utf-8"?>
<ds:datastoreItem xmlns:ds="http://schemas.openxmlformats.org/officeDocument/2006/customXml" ds:itemID="{E9334CFE-6C92-410C-8ADA-939EA5B73236}">
  <ds:schemaRefs/>
</ds:datastoreItem>
</file>

<file path=customXml/itemProps150.xml><?xml version="1.0" encoding="utf-8"?>
<ds:datastoreItem xmlns:ds="http://schemas.openxmlformats.org/officeDocument/2006/customXml" ds:itemID="{2F9141BA-D48A-4F34-BB47-73181E0101A4}">
  <ds:schemaRefs/>
</ds:datastoreItem>
</file>

<file path=customXml/itemProps151.xml><?xml version="1.0" encoding="utf-8"?>
<ds:datastoreItem xmlns:ds="http://schemas.openxmlformats.org/officeDocument/2006/customXml" ds:itemID="{A22C52CB-97C0-4D82-A9BA-D35DC8A64001}">
  <ds:schemaRefs/>
</ds:datastoreItem>
</file>

<file path=customXml/itemProps152.xml><?xml version="1.0" encoding="utf-8"?>
<ds:datastoreItem xmlns:ds="http://schemas.openxmlformats.org/officeDocument/2006/customXml" ds:itemID="{D1C7E44B-0F64-4A3D-AF20-F5422C3BA432}">
  <ds:schemaRefs/>
</ds:datastoreItem>
</file>

<file path=customXml/itemProps153.xml><?xml version="1.0" encoding="utf-8"?>
<ds:datastoreItem xmlns:ds="http://schemas.openxmlformats.org/officeDocument/2006/customXml" ds:itemID="{95428B6C-0E27-4CC3-94BC-C817B30F6586}">
  <ds:schemaRefs/>
</ds:datastoreItem>
</file>

<file path=customXml/itemProps154.xml><?xml version="1.0" encoding="utf-8"?>
<ds:datastoreItem xmlns:ds="http://schemas.openxmlformats.org/officeDocument/2006/customXml" ds:itemID="{CD92DC51-36E0-4A10-AB1E-00C0605C1DB8}">
  <ds:schemaRefs/>
</ds:datastoreItem>
</file>

<file path=customXml/itemProps16.xml><?xml version="1.0" encoding="utf-8"?>
<ds:datastoreItem xmlns:ds="http://schemas.openxmlformats.org/officeDocument/2006/customXml" ds:itemID="{2C686BFD-F092-4B21-A66B-55EE9ABFEA54}">
  <ds:schemaRefs/>
</ds:datastoreItem>
</file>

<file path=customXml/itemProps17.xml><?xml version="1.0" encoding="utf-8"?>
<ds:datastoreItem xmlns:ds="http://schemas.openxmlformats.org/officeDocument/2006/customXml" ds:itemID="{A44CD597-6D97-441E-9ACD-D6F059D46205}">
  <ds:schemaRefs/>
</ds:datastoreItem>
</file>

<file path=customXml/itemProps18.xml><?xml version="1.0" encoding="utf-8"?>
<ds:datastoreItem xmlns:ds="http://schemas.openxmlformats.org/officeDocument/2006/customXml" ds:itemID="{90BFD050-530A-4BF1-AE48-7326E1A2AE86}">
  <ds:schemaRefs/>
</ds:datastoreItem>
</file>

<file path=customXml/itemProps19.xml><?xml version="1.0" encoding="utf-8"?>
<ds:datastoreItem xmlns:ds="http://schemas.openxmlformats.org/officeDocument/2006/customXml" ds:itemID="{4574890E-8B8F-4A8E-BF4B-27B232FDC811}">
  <ds:schemaRefs/>
</ds:datastoreItem>
</file>

<file path=customXml/itemProps2.xml><?xml version="1.0" encoding="utf-8"?>
<ds:datastoreItem xmlns:ds="http://schemas.openxmlformats.org/officeDocument/2006/customXml" ds:itemID="{9F4A7065-F355-47DC-A47B-A482829E2387}">
  <ds:schemaRefs/>
</ds:datastoreItem>
</file>

<file path=customXml/itemProps20.xml><?xml version="1.0" encoding="utf-8"?>
<ds:datastoreItem xmlns:ds="http://schemas.openxmlformats.org/officeDocument/2006/customXml" ds:itemID="{C86C159C-645E-418C-9AD5-54DC78A5003B}">
  <ds:schemaRefs/>
</ds:datastoreItem>
</file>

<file path=customXml/itemProps21.xml><?xml version="1.0" encoding="utf-8"?>
<ds:datastoreItem xmlns:ds="http://schemas.openxmlformats.org/officeDocument/2006/customXml" ds:itemID="{52CE9C05-13C9-4B4B-9B81-811B9DD70C21}">
  <ds:schemaRefs/>
</ds:datastoreItem>
</file>

<file path=customXml/itemProps22.xml><?xml version="1.0" encoding="utf-8"?>
<ds:datastoreItem xmlns:ds="http://schemas.openxmlformats.org/officeDocument/2006/customXml" ds:itemID="{4F73AE8E-E166-4F29-95D8-C3AA63466D2B}">
  <ds:schemaRefs/>
</ds:datastoreItem>
</file>

<file path=customXml/itemProps23.xml><?xml version="1.0" encoding="utf-8"?>
<ds:datastoreItem xmlns:ds="http://schemas.openxmlformats.org/officeDocument/2006/customXml" ds:itemID="{4501D00C-0FFF-4C99-B8AD-3A156DFB3A94}">
  <ds:schemaRefs/>
</ds:datastoreItem>
</file>

<file path=customXml/itemProps24.xml><?xml version="1.0" encoding="utf-8"?>
<ds:datastoreItem xmlns:ds="http://schemas.openxmlformats.org/officeDocument/2006/customXml" ds:itemID="{3849D772-4A76-4C89-9094-ECE74E9F0C19}">
  <ds:schemaRefs/>
</ds:datastoreItem>
</file>

<file path=customXml/itemProps25.xml><?xml version="1.0" encoding="utf-8"?>
<ds:datastoreItem xmlns:ds="http://schemas.openxmlformats.org/officeDocument/2006/customXml" ds:itemID="{9324E4EC-9ECF-42BC-8A40-525137DCE4A6}">
  <ds:schemaRefs/>
</ds:datastoreItem>
</file>

<file path=customXml/itemProps26.xml><?xml version="1.0" encoding="utf-8"?>
<ds:datastoreItem xmlns:ds="http://schemas.openxmlformats.org/officeDocument/2006/customXml" ds:itemID="{B9961059-7DEF-47B9-AC17-D86A2189FC89}">
  <ds:schemaRefs/>
</ds:datastoreItem>
</file>

<file path=customXml/itemProps27.xml><?xml version="1.0" encoding="utf-8"?>
<ds:datastoreItem xmlns:ds="http://schemas.openxmlformats.org/officeDocument/2006/customXml" ds:itemID="{A2CB297A-34DA-42C3-BE08-B40EA8FBC354}">
  <ds:schemaRefs/>
</ds:datastoreItem>
</file>

<file path=customXml/itemProps28.xml><?xml version="1.0" encoding="utf-8"?>
<ds:datastoreItem xmlns:ds="http://schemas.openxmlformats.org/officeDocument/2006/customXml" ds:itemID="{5D868B8A-9407-4473-A51A-23E6BDFE841C}">
  <ds:schemaRefs/>
</ds:datastoreItem>
</file>

<file path=customXml/itemProps29.xml><?xml version="1.0" encoding="utf-8"?>
<ds:datastoreItem xmlns:ds="http://schemas.openxmlformats.org/officeDocument/2006/customXml" ds:itemID="{6181ECBA-A019-4204-A047-B437FB9C22C5}">
  <ds:schemaRefs/>
</ds:datastoreItem>
</file>

<file path=customXml/itemProps3.xml><?xml version="1.0" encoding="utf-8"?>
<ds:datastoreItem xmlns:ds="http://schemas.openxmlformats.org/officeDocument/2006/customXml" ds:itemID="{C5CFC9F7-4C2F-4E1D-A2AB-73E8076D0893}">
  <ds:schemaRefs/>
</ds:datastoreItem>
</file>

<file path=customXml/itemProps30.xml><?xml version="1.0" encoding="utf-8"?>
<ds:datastoreItem xmlns:ds="http://schemas.openxmlformats.org/officeDocument/2006/customXml" ds:itemID="{A8CC7CD2-DFF0-4E2E-8A4D-47D2CBDC57A2}">
  <ds:schemaRefs/>
</ds:datastoreItem>
</file>

<file path=customXml/itemProps31.xml><?xml version="1.0" encoding="utf-8"?>
<ds:datastoreItem xmlns:ds="http://schemas.openxmlformats.org/officeDocument/2006/customXml" ds:itemID="{72B64C07-8612-4159-93D4-B78AFB837D63}">
  <ds:schemaRefs/>
</ds:datastoreItem>
</file>

<file path=customXml/itemProps32.xml><?xml version="1.0" encoding="utf-8"?>
<ds:datastoreItem xmlns:ds="http://schemas.openxmlformats.org/officeDocument/2006/customXml" ds:itemID="{4B458359-0317-4E3F-977B-CC31E8EF52E3}">
  <ds:schemaRefs/>
</ds:datastoreItem>
</file>

<file path=customXml/itemProps33.xml><?xml version="1.0" encoding="utf-8"?>
<ds:datastoreItem xmlns:ds="http://schemas.openxmlformats.org/officeDocument/2006/customXml" ds:itemID="{C793BC55-EF1F-42C6-8F96-1D9B1F6803D5}">
  <ds:schemaRefs/>
</ds:datastoreItem>
</file>

<file path=customXml/itemProps34.xml><?xml version="1.0" encoding="utf-8"?>
<ds:datastoreItem xmlns:ds="http://schemas.openxmlformats.org/officeDocument/2006/customXml" ds:itemID="{DD2361F6-8F1C-4105-ABBD-9EF53F090CCA}">
  <ds:schemaRefs/>
</ds:datastoreItem>
</file>

<file path=customXml/itemProps35.xml><?xml version="1.0" encoding="utf-8"?>
<ds:datastoreItem xmlns:ds="http://schemas.openxmlformats.org/officeDocument/2006/customXml" ds:itemID="{B963A25A-2AFE-46CC-B610-70DACAC301BB}">
  <ds:schemaRefs/>
</ds:datastoreItem>
</file>

<file path=customXml/itemProps36.xml><?xml version="1.0" encoding="utf-8"?>
<ds:datastoreItem xmlns:ds="http://schemas.openxmlformats.org/officeDocument/2006/customXml" ds:itemID="{07CAB08F-A049-42BE-8430-12F60DFC5F0E}">
  <ds:schemaRefs/>
</ds:datastoreItem>
</file>

<file path=customXml/itemProps37.xml><?xml version="1.0" encoding="utf-8"?>
<ds:datastoreItem xmlns:ds="http://schemas.openxmlformats.org/officeDocument/2006/customXml" ds:itemID="{A6D99F2B-6F60-46B8-8EF7-950B028839A8}">
  <ds:schemaRefs/>
</ds:datastoreItem>
</file>

<file path=customXml/itemProps38.xml><?xml version="1.0" encoding="utf-8"?>
<ds:datastoreItem xmlns:ds="http://schemas.openxmlformats.org/officeDocument/2006/customXml" ds:itemID="{002156F8-8A9C-4F8D-80B0-874C95075CC3}">
  <ds:schemaRefs/>
</ds:datastoreItem>
</file>

<file path=customXml/itemProps39.xml><?xml version="1.0" encoding="utf-8"?>
<ds:datastoreItem xmlns:ds="http://schemas.openxmlformats.org/officeDocument/2006/customXml" ds:itemID="{53D4F92F-9E0E-4359-9540-45FC1D08D19C}">
  <ds:schemaRefs/>
</ds:datastoreItem>
</file>

<file path=customXml/itemProps4.xml><?xml version="1.0" encoding="utf-8"?>
<ds:datastoreItem xmlns:ds="http://schemas.openxmlformats.org/officeDocument/2006/customXml" ds:itemID="{DD025769-B3F8-4639-8141-87BBE7BFBC43}">
  <ds:schemaRefs/>
</ds:datastoreItem>
</file>

<file path=customXml/itemProps40.xml><?xml version="1.0" encoding="utf-8"?>
<ds:datastoreItem xmlns:ds="http://schemas.openxmlformats.org/officeDocument/2006/customXml" ds:itemID="{909B1B86-1839-4F05-98D2-C2B3CE011F2B}">
  <ds:schemaRefs/>
</ds:datastoreItem>
</file>

<file path=customXml/itemProps41.xml><?xml version="1.0" encoding="utf-8"?>
<ds:datastoreItem xmlns:ds="http://schemas.openxmlformats.org/officeDocument/2006/customXml" ds:itemID="{E5DB8024-276A-4D10-B540-3B18C32A9C2B}">
  <ds:schemaRefs/>
</ds:datastoreItem>
</file>

<file path=customXml/itemProps42.xml><?xml version="1.0" encoding="utf-8"?>
<ds:datastoreItem xmlns:ds="http://schemas.openxmlformats.org/officeDocument/2006/customXml" ds:itemID="{F2F54E3F-FDDA-4470-9B3F-986C4E539321}">
  <ds:schemaRefs/>
</ds:datastoreItem>
</file>

<file path=customXml/itemProps43.xml><?xml version="1.0" encoding="utf-8"?>
<ds:datastoreItem xmlns:ds="http://schemas.openxmlformats.org/officeDocument/2006/customXml" ds:itemID="{0CB8BDC4-0AC3-4359-8D9E-49A8609E24AA}">
  <ds:schemaRefs/>
</ds:datastoreItem>
</file>

<file path=customXml/itemProps44.xml><?xml version="1.0" encoding="utf-8"?>
<ds:datastoreItem xmlns:ds="http://schemas.openxmlformats.org/officeDocument/2006/customXml" ds:itemID="{2BEDBB38-464D-487B-9D9B-095FA4DE8DF4}">
  <ds:schemaRefs/>
</ds:datastoreItem>
</file>

<file path=customXml/itemProps45.xml><?xml version="1.0" encoding="utf-8"?>
<ds:datastoreItem xmlns:ds="http://schemas.openxmlformats.org/officeDocument/2006/customXml" ds:itemID="{B568EEAA-AC12-4FBA-AEAA-4CCBDDEAC5E2}">
  <ds:schemaRefs/>
</ds:datastoreItem>
</file>

<file path=customXml/itemProps46.xml><?xml version="1.0" encoding="utf-8"?>
<ds:datastoreItem xmlns:ds="http://schemas.openxmlformats.org/officeDocument/2006/customXml" ds:itemID="{E236A9D1-4BD5-4E2A-8CA3-0F3BA978205D}">
  <ds:schemaRefs/>
</ds:datastoreItem>
</file>

<file path=customXml/itemProps47.xml><?xml version="1.0" encoding="utf-8"?>
<ds:datastoreItem xmlns:ds="http://schemas.openxmlformats.org/officeDocument/2006/customXml" ds:itemID="{661AEACC-CA26-4E02-A96C-70E16570BA75}">
  <ds:schemaRefs/>
</ds:datastoreItem>
</file>

<file path=customXml/itemProps48.xml><?xml version="1.0" encoding="utf-8"?>
<ds:datastoreItem xmlns:ds="http://schemas.openxmlformats.org/officeDocument/2006/customXml" ds:itemID="{04F881A3-84EB-4EB9-A266-89DF0B1D2C84}">
  <ds:schemaRefs/>
</ds:datastoreItem>
</file>

<file path=customXml/itemProps49.xml><?xml version="1.0" encoding="utf-8"?>
<ds:datastoreItem xmlns:ds="http://schemas.openxmlformats.org/officeDocument/2006/customXml" ds:itemID="{D65B9ECB-1F2E-4C00-95D5-F95461C6E8AC}">
  <ds:schemaRefs/>
</ds:datastoreItem>
</file>

<file path=customXml/itemProps5.xml><?xml version="1.0" encoding="utf-8"?>
<ds:datastoreItem xmlns:ds="http://schemas.openxmlformats.org/officeDocument/2006/customXml" ds:itemID="{DDC2E8C2-74A8-41E6-93D6-DAF1D2D85DA3}">
  <ds:schemaRefs/>
</ds:datastoreItem>
</file>

<file path=customXml/itemProps50.xml><?xml version="1.0" encoding="utf-8"?>
<ds:datastoreItem xmlns:ds="http://schemas.openxmlformats.org/officeDocument/2006/customXml" ds:itemID="{2FBDA1DE-7E92-46F0-94E2-2D793B191714}">
  <ds:schemaRefs/>
</ds:datastoreItem>
</file>

<file path=customXml/itemProps51.xml><?xml version="1.0" encoding="utf-8"?>
<ds:datastoreItem xmlns:ds="http://schemas.openxmlformats.org/officeDocument/2006/customXml" ds:itemID="{D5EDA0FC-CE9B-43F3-A1F9-561B9BE5991C}">
  <ds:schemaRefs/>
</ds:datastoreItem>
</file>

<file path=customXml/itemProps52.xml><?xml version="1.0" encoding="utf-8"?>
<ds:datastoreItem xmlns:ds="http://schemas.openxmlformats.org/officeDocument/2006/customXml" ds:itemID="{5DBAD549-D88B-4382-A819-5BA53CD2FD2F}">
  <ds:schemaRefs/>
</ds:datastoreItem>
</file>

<file path=customXml/itemProps53.xml><?xml version="1.0" encoding="utf-8"?>
<ds:datastoreItem xmlns:ds="http://schemas.openxmlformats.org/officeDocument/2006/customXml" ds:itemID="{22DB07CF-B8C4-4CAD-BCC8-8D7A08AC4088}">
  <ds:schemaRefs/>
</ds:datastoreItem>
</file>

<file path=customXml/itemProps54.xml><?xml version="1.0" encoding="utf-8"?>
<ds:datastoreItem xmlns:ds="http://schemas.openxmlformats.org/officeDocument/2006/customXml" ds:itemID="{CB2ED885-1D13-4AA5-947C-7DD4731B8CB4}">
  <ds:schemaRefs/>
</ds:datastoreItem>
</file>

<file path=customXml/itemProps55.xml><?xml version="1.0" encoding="utf-8"?>
<ds:datastoreItem xmlns:ds="http://schemas.openxmlformats.org/officeDocument/2006/customXml" ds:itemID="{9CDB84BE-1265-4E7C-834E-F66CF1829AD8}">
  <ds:schemaRefs/>
</ds:datastoreItem>
</file>

<file path=customXml/itemProps56.xml><?xml version="1.0" encoding="utf-8"?>
<ds:datastoreItem xmlns:ds="http://schemas.openxmlformats.org/officeDocument/2006/customXml" ds:itemID="{B03C35BC-7ABD-4122-AAF6-720C066F19E4}">
  <ds:schemaRefs/>
</ds:datastoreItem>
</file>

<file path=customXml/itemProps57.xml><?xml version="1.0" encoding="utf-8"?>
<ds:datastoreItem xmlns:ds="http://schemas.openxmlformats.org/officeDocument/2006/customXml" ds:itemID="{0B2DCE1E-85CE-43F3-A752-D76482722742}">
  <ds:schemaRefs/>
</ds:datastoreItem>
</file>

<file path=customXml/itemProps58.xml><?xml version="1.0" encoding="utf-8"?>
<ds:datastoreItem xmlns:ds="http://schemas.openxmlformats.org/officeDocument/2006/customXml" ds:itemID="{DDFDDA63-CB10-4C44-AFC3-C4B4BBC6DEFA}">
  <ds:schemaRefs/>
</ds:datastoreItem>
</file>

<file path=customXml/itemProps59.xml><?xml version="1.0" encoding="utf-8"?>
<ds:datastoreItem xmlns:ds="http://schemas.openxmlformats.org/officeDocument/2006/customXml" ds:itemID="{0CC40518-738D-4AC5-BC45-2A7B87381AD0}">
  <ds:schemaRefs/>
</ds:datastoreItem>
</file>

<file path=customXml/itemProps6.xml><?xml version="1.0" encoding="utf-8"?>
<ds:datastoreItem xmlns:ds="http://schemas.openxmlformats.org/officeDocument/2006/customXml" ds:itemID="{A8A439ED-2598-409A-B23C-471E34407B12}">
  <ds:schemaRefs/>
</ds:datastoreItem>
</file>

<file path=customXml/itemProps60.xml><?xml version="1.0" encoding="utf-8"?>
<ds:datastoreItem xmlns:ds="http://schemas.openxmlformats.org/officeDocument/2006/customXml" ds:itemID="{F15A9E63-C874-4194-B0A3-46017240EEBE}">
  <ds:schemaRefs/>
</ds:datastoreItem>
</file>

<file path=customXml/itemProps61.xml><?xml version="1.0" encoding="utf-8"?>
<ds:datastoreItem xmlns:ds="http://schemas.openxmlformats.org/officeDocument/2006/customXml" ds:itemID="{65821BF3-8018-43E8-80FA-F68EA6608B88}">
  <ds:schemaRefs/>
</ds:datastoreItem>
</file>

<file path=customXml/itemProps62.xml><?xml version="1.0" encoding="utf-8"?>
<ds:datastoreItem xmlns:ds="http://schemas.openxmlformats.org/officeDocument/2006/customXml" ds:itemID="{ABB38894-41DC-4DAE-8C07-086451971429}">
  <ds:schemaRefs/>
</ds:datastoreItem>
</file>

<file path=customXml/itemProps63.xml><?xml version="1.0" encoding="utf-8"?>
<ds:datastoreItem xmlns:ds="http://schemas.openxmlformats.org/officeDocument/2006/customXml" ds:itemID="{D35906BE-9C63-415E-9B20-7048DCB51EBC}">
  <ds:schemaRefs/>
</ds:datastoreItem>
</file>

<file path=customXml/itemProps64.xml><?xml version="1.0" encoding="utf-8"?>
<ds:datastoreItem xmlns:ds="http://schemas.openxmlformats.org/officeDocument/2006/customXml" ds:itemID="{7A5E65A1-DFD0-4C8A-8DC9-810443382591}">
  <ds:schemaRefs/>
</ds:datastoreItem>
</file>

<file path=customXml/itemProps65.xml><?xml version="1.0" encoding="utf-8"?>
<ds:datastoreItem xmlns:ds="http://schemas.openxmlformats.org/officeDocument/2006/customXml" ds:itemID="{5E574AC1-7F1C-4863-B42A-C5D5CB9692B0}">
  <ds:schemaRefs/>
</ds:datastoreItem>
</file>

<file path=customXml/itemProps66.xml><?xml version="1.0" encoding="utf-8"?>
<ds:datastoreItem xmlns:ds="http://schemas.openxmlformats.org/officeDocument/2006/customXml" ds:itemID="{4D7056D3-2E77-4093-98D0-14DFA9DE0637}">
  <ds:schemaRefs/>
</ds:datastoreItem>
</file>

<file path=customXml/itemProps67.xml><?xml version="1.0" encoding="utf-8"?>
<ds:datastoreItem xmlns:ds="http://schemas.openxmlformats.org/officeDocument/2006/customXml" ds:itemID="{9A9C912C-89A5-45D6-AB13-C17A88A2CC61}">
  <ds:schemaRefs/>
</ds:datastoreItem>
</file>

<file path=customXml/itemProps68.xml><?xml version="1.0" encoding="utf-8"?>
<ds:datastoreItem xmlns:ds="http://schemas.openxmlformats.org/officeDocument/2006/customXml" ds:itemID="{6FDDD28B-650B-4813-A744-0481126012D1}">
  <ds:schemaRefs/>
</ds:datastoreItem>
</file>

<file path=customXml/itemProps69.xml><?xml version="1.0" encoding="utf-8"?>
<ds:datastoreItem xmlns:ds="http://schemas.openxmlformats.org/officeDocument/2006/customXml" ds:itemID="{566452B7-FB6C-4DFC-B361-5EA401488D37}">
  <ds:schemaRefs/>
</ds:datastoreItem>
</file>

<file path=customXml/itemProps7.xml><?xml version="1.0" encoding="utf-8"?>
<ds:datastoreItem xmlns:ds="http://schemas.openxmlformats.org/officeDocument/2006/customXml" ds:itemID="{B674201A-0F83-40FA-8EFC-6BB7F96AA950}">
  <ds:schemaRefs/>
</ds:datastoreItem>
</file>

<file path=customXml/itemProps70.xml><?xml version="1.0" encoding="utf-8"?>
<ds:datastoreItem xmlns:ds="http://schemas.openxmlformats.org/officeDocument/2006/customXml" ds:itemID="{D0E17801-6D60-445C-8E7D-49E1A30CCED2}">
  <ds:schemaRefs/>
</ds:datastoreItem>
</file>

<file path=customXml/itemProps71.xml><?xml version="1.0" encoding="utf-8"?>
<ds:datastoreItem xmlns:ds="http://schemas.openxmlformats.org/officeDocument/2006/customXml" ds:itemID="{E2E9E744-F3A0-4296-8AE6-514D0B3EF197}">
  <ds:schemaRefs/>
</ds:datastoreItem>
</file>

<file path=customXml/itemProps72.xml><?xml version="1.0" encoding="utf-8"?>
<ds:datastoreItem xmlns:ds="http://schemas.openxmlformats.org/officeDocument/2006/customXml" ds:itemID="{C56CAD77-DDAE-41AA-A353-1022F2CDB240}">
  <ds:schemaRefs/>
</ds:datastoreItem>
</file>

<file path=customXml/itemProps73.xml><?xml version="1.0" encoding="utf-8"?>
<ds:datastoreItem xmlns:ds="http://schemas.openxmlformats.org/officeDocument/2006/customXml" ds:itemID="{03E8109B-1F05-4750-8E88-020D0BEA60E3}">
  <ds:schemaRefs/>
</ds:datastoreItem>
</file>

<file path=customXml/itemProps74.xml><?xml version="1.0" encoding="utf-8"?>
<ds:datastoreItem xmlns:ds="http://schemas.openxmlformats.org/officeDocument/2006/customXml" ds:itemID="{01CCCD09-F90F-4E65-8802-C46EC597C2D4}">
  <ds:schemaRefs/>
</ds:datastoreItem>
</file>

<file path=customXml/itemProps75.xml><?xml version="1.0" encoding="utf-8"?>
<ds:datastoreItem xmlns:ds="http://schemas.openxmlformats.org/officeDocument/2006/customXml" ds:itemID="{624FBC18-79FC-4505-9C94-C783D57BC756}">
  <ds:schemaRefs/>
</ds:datastoreItem>
</file>

<file path=customXml/itemProps76.xml><?xml version="1.0" encoding="utf-8"?>
<ds:datastoreItem xmlns:ds="http://schemas.openxmlformats.org/officeDocument/2006/customXml" ds:itemID="{C812E08E-8CD5-4A5D-A7C3-4B3A94EE6F8D}">
  <ds:schemaRefs/>
</ds:datastoreItem>
</file>

<file path=customXml/itemProps77.xml><?xml version="1.0" encoding="utf-8"?>
<ds:datastoreItem xmlns:ds="http://schemas.openxmlformats.org/officeDocument/2006/customXml" ds:itemID="{7A6F2C47-0278-4278-A517-30EEF6ECE349}">
  <ds:schemaRefs/>
</ds:datastoreItem>
</file>

<file path=customXml/itemProps78.xml><?xml version="1.0" encoding="utf-8"?>
<ds:datastoreItem xmlns:ds="http://schemas.openxmlformats.org/officeDocument/2006/customXml" ds:itemID="{5BB938D4-FEF0-460D-AA80-80CE8D6DF7E7}">
  <ds:schemaRefs/>
</ds:datastoreItem>
</file>

<file path=customXml/itemProps79.xml><?xml version="1.0" encoding="utf-8"?>
<ds:datastoreItem xmlns:ds="http://schemas.openxmlformats.org/officeDocument/2006/customXml" ds:itemID="{9EBD9CD9-EBE2-48A5-8407-7E04C07C8BE6}">
  <ds:schemaRefs/>
</ds:datastoreItem>
</file>

<file path=customXml/itemProps8.xml><?xml version="1.0" encoding="utf-8"?>
<ds:datastoreItem xmlns:ds="http://schemas.openxmlformats.org/officeDocument/2006/customXml" ds:itemID="{A16E78D9-7F5E-4066-A51F-C0559A249B8D}">
  <ds:schemaRefs/>
</ds:datastoreItem>
</file>

<file path=customXml/itemProps80.xml><?xml version="1.0" encoding="utf-8"?>
<ds:datastoreItem xmlns:ds="http://schemas.openxmlformats.org/officeDocument/2006/customXml" ds:itemID="{76020F77-159B-4DDF-8EAB-372928B7F803}"/>
</file>

<file path=customXml/itemProps81.xml><?xml version="1.0" encoding="utf-8"?>
<ds:datastoreItem xmlns:ds="http://schemas.openxmlformats.org/officeDocument/2006/customXml" ds:itemID="{4D32C7A8-8E47-4BB1-A3C8-95A9A1BABE3E}">
  <ds:schemaRefs/>
</ds:datastoreItem>
</file>

<file path=customXml/itemProps82.xml><?xml version="1.0" encoding="utf-8"?>
<ds:datastoreItem xmlns:ds="http://schemas.openxmlformats.org/officeDocument/2006/customXml" ds:itemID="{863C0E6F-758C-49A9-9651-327BD94E4431}">
  <ds:schemaRefs/>
</ds:datastoreItem>
</file>

<file path=customXml/itemProps83.xml><?xml version="1.0" encoding="utf-8"?>
<ds:datastoreItem xmlns:ds="http://schemas.openxmlformats.org/officeDocument/2006/customXml" ds:itemID="{161100D1-F22A-414F-8D29-E771BE352DBF}">
  <ds:schemaRefs/>
</ds:datastoreItem>
</file>

<file path=customXml/itemProps84.xml><?xml version="1.0" encoding="utf-8"?>
<ds:datastoreItem xmlns:ds="http://schemas.openxmlformats.org/officeDocument/2006/customXml" ds:itemID="{FFBB633C-C1BE-4F14-A44E-20A919023E31}">
  <ds:schemaRefs/>
</ds:datastoreItem>
</file>

<file path=customXml/itemProps85.xml><?xml version="1.0" encoding="utf-8"?>
<ds:datastoreItem xmlns:ds="http://schemas.openxmlformats.org/officeDocument/2006/customXml" ds:itemID="{66E44D67-9BFB-4059-8967-856E6F6CF77C}">
  <ds:schemaRefs/>
</ds:datastoreItem>
</file>

<file path=customXml/itemProps86.xml><?xml version="1.0" encoding="utf-8"?>
<ds:datastoreItem xmlns:ds="http://schemas.openxmlformats.org/officeDocument/2006/customXml" ds:itemID="{0B196134-956B-422E-9E73-5D0FF49F71E9}">
  <ds:schemaRefs/>
</ds:datastoreItem>
</file>

<file path=customXml/itemProps87.xml><?xml version="1.0" encoding="utf-8"?>
<ds:datastoreItem xmlns:ds="http://schemas.openxmlformats.org/officeDocument/2006/customXml" ds:itemID="{C407EB6A-5EC2-4566-9706-7709767684D2}">
  <ds:schemaRefs/>
</ds:datastoreItem>
</file>

<file path=customXml/itemProps88.xml><?xml version="1.0" encoding="utf-8"?>
<ds:datastoreItem xmlns:ds="http://schemas.openxmlformats.org/officeDocument/2006/customXml" ds:itemID="{FF971235-631E-4B82-8BFE-375F4AD62251}">
  <ds:schemaRefs/>
</ds:datastoreItem>
</file>

<file path=customXml/itemProps89.xml><?xml version="1.0" encoding="utf-8"?>
<ds:datastoreItem xmlns:ds="http://schemas.openxmlformats.org/officeDocument/2006/customXml" ds:itemID="{0E79E423-1C38-4076-937B-2170927B6C37}">
  <ds:schemaRefs/>
</ds:datastoreItem>
</file>

<file path=customXml/itemProps9.xml><?xml version="1.0" encoding="utf-8"?>
<ds:datastoreItem xmlns:ds="http://schemas.openxmlformats.org/officeDocument/2006/customXml" ds:itemID="{7A7B09F7-DD0D-48D8-8458-D5B47EC56C02}">
  <ds:schemaRefs/>
</ds:datastoreItem>
</file>

<file path=customXml/itemProps90.xml><?xml version="1.0" encoding="utf-8"?>
<ds:datastoreItem xmlns:ds="http://schemas.openxmlformats.org/officeDocument/2006/customXml" ds:itemID="{7D7FB393-1526-49A4-B176-1FC910281F96}">
  <ds:schemaRefs/>
</ds:datastoreItem>
</file>

<file path=customXml/itemProps91.xml><?xml version="1.0" encoding="utf-8"?>
<ds:datastoreItem xmlns:ds="http://schemas.openxmlformats.org/officeDocument/2006/customXml" ds:itemID="{5784AEB7-956C-4285-A026-66238B58A5DD}">
  <ds:schemaRefs/>
</ds:datastoreItem>
</file>

<file path=customXml/itemProps92.xml><?xml version="1.0" encoding="utf-8"?>
<ds:datastoreItem xmlns:ds="http://schemas.openxmlformats.org/officeDocument/2006/customXml" ds:itemID="{74A43D95-0725-4285-A196-828890165453}">
  <ds:schemaRefs/>
</ds:datastoreItem>
</file>

<file path=customXml/itemProps93.xml><?xml version="1.0" encoding="utf-8"?>
<ds:datastoreItem xmlns:ds="http://schemas.openxmlformats.org/officeDocument/2006/customXml" ds:itemID="{627B6B74-6CED-45DA-BEF9-1C31B626E27B}">
  <ds:schemaRefs/>
</ds:datastoreItem>
</file>

<file path=customXml/itemProps94.xml><?xml version="1.0" encoding="utf-8"?>
<ds:datastoreItem xmlns:ds="http://schemas.openxmlformats.org/officeDocument/2006/customXml" ds:itemID="{377F82B2-438B-452C-BC51-79D995C23900}">
  <ds:schemaRefs/>
</ds:datastoreItem>
</file>

<file path=customXml/itemProps95.xml><?xml version="1.0" encoding="utf-8"?>
<ds:datastoreItem xmlns:ds="http://schemas.openxmlformats.org/officeDocument/2006/customXml" ds:itemID="{86448488-CD57-427B-82C0-B5E1AEB9B3F0}">
  <ds:schemaRefs/>
</ds:datastoreItem>
</file>

<file path=customXml/itemProps96.xml><?xml version="1.0" encoding="utf-8"?>
<ds:datastoreItem xmlns:ds="http://schemas.openxmlformats.org/officeDocument/2006/customXml" ds:itemID="{870FA350-083F-4F43-8784-BC832B60ED40}">
  <ds:schemaRefs/>
</ds:datastoreItem>
</file>

<file path=customXml/itemProps97.xml><?xml version="1.0" encoding="utf-8"?>
<ds:datastoreItem xmlns:ds="http://schemas.openxmlformats.org/officeDocument/2006/customXml" ds:itemID="{4AC82C47-9A4F-4583-9260-811CC402C7B4}">
  <ds:schemaRefs/>
</ds:datastoreItem>
</file>

<file path=customXml/itemProps98.xml><?xml version="1.0" encoding="utf-8"?>
<ds:datastoreItem xmlns:ds="http://schemas.openxmlformats.org/officeDocument/2006/customXml" ds:itemID="{56B435B9-21C3-49FF-8A9C-5E3A18F531EF}">
  <ds:schemaRefs/>
</ds:datastoreItem>
</file>

<file path=customXml/itemProps99.xml><?xml version="1.0" encoding="utf-8"?>
<ds:datastoreItem xmlns:ds="http://schemas.openxmlformats.org/officeDocument/2006/customXml" ds:itemID="{5B0C9A1F-7B0C-403B-BADB-DD9A36358F7D}">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2750</TotalTime>
  <Words>523</Words>
  <Application>Microsoft Office PowerPoint</Application>
  <PresentationFormat>Widescreen</PresentationFormat>
  <Paragraphs>63</Paragraphs>
  <Slides>26</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26</vt:i4>
      </vt:variant>
    </vt:vector>
  </HeadingPairs>
  <TitlesOfParts>
    <vt:vector size="33" baseType="lpstr">
      <vt:lpstr>Arial</vt:lpstr>
      <vt:lpstr>Calibri</vt:lpstr>
      <vt:lpstr>Open Sans Light</vt:lpstr>
      <vt:lpstr>System Font Regular</vt:lpstr>
      <vt:lpstr>Office Theme</vt:lpstr>
      <vt:lpstr>2_Dark Theme</vt:lpstr>
      <vt:lpstr>Custom Design</vt:lpstr>
      <vt:lpstr>PowerPoint Presentation</vt:lpstr>
      <vt:lpstr>Purpose</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Summarizer</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123</cp:revision>
  <dcterms:created xsi:type="dcterms:W3CDTF">2022-11-02T19:31:37Z</dcterms:created>
  <dcterms:modified xsi:type="dcterms:W3CDTF">2022-12-02T17:23:47Z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